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Lst>
  <p:sldIdLst>
    <p:sldId id="464" r:id="rId7"/>
    <p:sldId id="270" r:id="rId8"/>
    <p:sldId id="2076136731" r:id="rId9"/>
    <p:sldId id="257" r:id="rId10"/>
    <p:sldId id="259" r:id="rId11"/>
    <p:sldId id="271" r:id="rId12"/>
    <p:sldId id="261" r:id="rId13"/>
    <p:sldId id="272" r:id="rId14"/>
    <p:sldId id="262" r:id="rId15"/>
    <p:sldId id="263" r:id="rId16"/>
    <p:sldId id="264" r:id="rId17"/>
    <p:sldId id="265" r:id="rId18"/>
    <p:sldId id="266" r:id="rId19"/>
    <p:sldId id="267" r:id="rId20"/>
    <p:sldId id="268" r:id="rId21"/>
    <p:sldId id="269" r:id="rId22"/>
    <p:sldId id="273" r:id="rId23"/>
    <p:sldId id="2076136735" r:id="rId24"/>
    <p:sldId id="10046" r:id="rId25"/>
    <p:sldId id="10047" r:id="rId26"/>
    <p:sldId id="2076136734" r:id="rId27"/>
    <p:sldId id="2076136733" r:id="rId28"/>
    <p:sldId id="654" r:id="rId2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692F935-C1A3-46A7-9CAB-C22992242A8B}">
          <p14:sldIdLst>
            <p14:sldId id="464"/>
            <p14:sldId id="270"/>
            <p14:sldId id="2076136731"/>
            <p14:sldId id="257"/>
            <p14:sldId id="259"/>
            <p14:sldId id="271"/>
            <p14:sldId id="261"/>
            <p14:sldId id="272"/>
            <p14:sldId id="262"/>
            <p14:sldId id="263"/>
            <p14:sldId id="264"/>
            <p14:sldId id="265"/>
            <p14:sldId id="266"/>
            <p14:sldId id="267"/>
            <p14:sldId id="268"/>
            <p14:sldId id="269"/>
            <p14:sldId id="273"/>
            <p14:sldId id="2076136735"/>
            <p14:sldId id="10046"/>
            <p14:sldId id="10047"/>
            <p14:sldId id="2076136734"/>
            <p14:sldId id="2076136733"/>
            <p14:sldId id="6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6F4"/>
    <a:srgbClr val="DFEEF8"/>
    <a:srgbClr val="DAE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47AD7-CF52-4DA1-9B57-BEAFA2449406}" v="18" dt="2024-06-18T10:47:52.9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p:normalViewPr>
  <p:slideViewPr>
    <p:cSldViewPr snapToGrid="0">
      <p:cViewPr varScale="1">
        <p:scale>
          <a:sx n="63" d="100"/>
          <a:sy n="63" d="100"/>
        </p:scale>
        <p:origin x="10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Van Assche" userId="6fb52905-1e98-446d-a1d9-ac09b78e0b3f" providerId="ADAL" clId="{64A47AD7-CF52-4DA1-9B57-BEAFA2449406}"/>
    <pc:docChg chg="undo custSel addSld delSld modSld sldOrd modSection">
      <pc:chgData name="Anton Van Assche" userId="6fb52905-1e98-446d-a1d9-ac09b78e0b3f" providerId="ADAL" clId="{64A47AD7-CF52-4DA1-9B57-BEAFA2449406}" dt="2024-06-18T10:50:18.661" v="1439" actId="207"/>
      <pc:docMkLst>
        <pc:docMk/>
      </pc:docMkLst>
      <pc:sldChg chg="add">
        <pc:chgData name="Anton Van Assche" userId="6fb52905-1e98-446d-a1d9-ac09b78e0b3f" providerId="ADAL" clId="{64A47AD7-CF52-4DA1-9B57-BEAFA2449406}" dt="2024-06-18T08:19:15.809" v="1185"/>
        <pc:sldMkLst>
          <pc:docMk/>
          <pc:sldMk cId="3762552181" sldId="257"/>
        </pc:sldMkLst>
      </pc:sldChg>
      <pc:sldChg chg="add">
        <pc:chgData name="Anton Van Assche" userId="6fb52905-1e98-446d-a1d9-ac09b78e0b3f" providerId="ADAL" clId="{64A47AD7-CF52-4DA1-9B57-BEAFA2449406}" dt="2024-06-18T08:19:15.809" v="1185"/>
        <pc:sldMkLst>
          <pc:docMk/>
          <pc:sldMk cId="2359929137" sldId="259"/>
        </pc:sldMkLst>
      </pc:sldChg>
      <pc:sldChg chg="add">
        <pc:chgData name="Anton Van Assche" userId="6fb52905-1e98-446d-a1d9-ac09b78e0b3f" providerId="ADAL" clId="{64A47AD7-CF52-4DA1-9B57-BEAFA2449406}" dt="2024-06-18T08:19:15.809" v="1185"/>
        <pc:sldMkLst>
          <pc:docMk/>
          <pc:sldMk cId="2404929930" sldId="261"/>
        </pc:sldMkLst>
      </pc:sldChg>
      <pc:sldChg chg="add">
        <pc:chgData name="Anton Van Assche" userId="6fb52905-1e98-446d-a1d9-ac09b78e0b3f" providerId="ADAL" clId="{64A47AD7-CF52-4DA1-9B57-BEAFA2449406}" dt="2024-06-18T08:19:15.809" v="1185"/>
        <pc:sldMkLst>
          <pc:docMk/>
          <pc:sldMk cId="3711252600" sldId="262"/>
        </pc:sldMkLst>
      </pc:sldChg>
      <pc:sldChg chg="add">
        <pc:chgData name="Anton Van Assche" userId="6fb52905-1e98-446d-a1d9-ac09b78e0b3f" providerId="ADAL" clId="{64A47AD7-CF52-4DA1-9B57-BEAFA2449406}" dt="2024-06-18T08:19:15.809" v="1185"/>
        <pc:sldMkLst>
          <pc:docMk/>
          <pc:sldMk cId="723489951" sldId="263"/>
        </pc:sldMkLst>
      </pc:sldChg>
      <pc:sldChg chg="add">
        <pc:chgData name="Anton Van Assche" userId="6fb52905-1e98-446d-a1d9-ac09b78e0b3f" providerId="ADAL" clId="{64A47AD7-CF52-4DA1-9B57-BEAFA2449406}" dt="2024-06-18T08:19:15.809" v="1185"/>
        <pc:sldMkLst>
          <pc:docMk/>
          <pc:sldMk cId="3459818019" sldId="264"/>
        </pc:sldMkLst>
      </pc:sldChg>
      <pc:sldChg chg="add">
        <pc:chgData name="Anton Van Assche" userId="6fb52905-1e98-446d-a1d9-ac09b78e0b3f" providerId="ADAL" clId="{64A47AD7-CF52-4DA1-9B57-BEAFA2449406}" dt="2024-06-18T08:19:15.809" v="1185"/>
        <pc:sldMkLst>
          <pc:docMk/>
          <pc:sldMk cId="2556424144" sldId="265"/>
        </pc:sldMkLst>
      </pc:sldChg>
      <pc:sldChg chg="add">
        <pc:chgData name="Anton Van Assche" userId="6fb52905-1e98-446d-a1d9-ac09b78e0b3f" providerId="ADAL" clId="{64A47AD7-CF52-4DA1-9B57-BEAFA2449406}" dt="2024-06-18T08:19:15.809" v="1185"/>
        <pc:sldMkLst>
          <pc:docMk/>
          <pc:sldMk cId="1011781365" sldId="266"/>
        </pc:sldMkLst>
      </pc:sldChg>
      <pc:sldChg chg="add">
        <pc:chgData name="Anton Van Assche" userId="6fb52905-1e98-446d-a1d9-ac09b78e0b3f" providerId="ADAL" clId="{64A47AD7-CF52-4DA1-9B57-BEAFA2449406}" dt="2024-06-18T08:19:15.809" v="1185"/>
        <pc:sldMkLst>
          <pc:docMk/>
          <pc:sldMk cId="962538763" sldId="267"/>
        </pc:sldMkLst>
      </pc:sldChg>
      <pc:sldChg chg="add">
        <pc:chgData name="Anton Van Assche" userId="6fb52905-1e98-446d-a1d9-ac09b78e0b3f" providerId="ADAL" clId="{64A47AD7-CF52-4DA1-9B57-BEAFA2449406}" dt="2024-06-18T08:19:15.809" v="1185"/>
        <pc:sldMkLst>
          <pc:docMk/>
          <pc:sldMk cId="3878615565" sldId="268"/>
        </pc:sldMkLst>
      </pc:sldChg>
      <pc:sldChg chg="add">
        <pc:chgData name="Anton Van Assche" userId="6fb52905-1e98-446d-a1d9-ac09b78e0b3f" providerId="ADAL" clId="{64A47AD7-CF52-4DA1-9B57-BEAFA2449406}" dt="2024-06-18T08:19:15.809" v="1185"/>
        <pc:sldMkLst>
          <pc:docMk/>
          <pc:sldMk cId="698028962" sldId="269"/>
        </pc:sldMkLst>
      </pc:sldChg>
      <pc:sldChg chg="modSp mod">
        <pc:chgData name="Anton Van Assche" userId="6fb52905-1e98-446d-a1d9-ac09b78e0b3f" providerId="ADAL" clId="{64A47AD7-CF52-4DA1-9B57-BEAFA2449406}" dt="2024-06-18T07:41:51.206" v="1155" actId="6549"/>
        <pc:sldMkLst>
          <pc:docMk/>
          <pc:sldMk cId="2011731256" sldId="270"/>
        </pc:sldMkLst>
        <pc:spChg chg="mod">
          <ac:chgData name="Anton Van Assche" userId="6fb52905-1e98-446d-a1d9-ac09b78e0b3f" providerId="ADAL" clId="{64A47AD7-CF52-4DA1-9B57-BEAFA2449406}" dt="2024-06-11T07:30:25.423" v="57" actId="6549"/>
          <ac:spMkLst>
            <pc:docMk/>
            <pc:sldMk cId="2011731256" sldId="270"/>
            <ac:spMk id="2" creationId="{363D29F6-C15F-F227-260D-8222E9A73F62}"/>
          </ac:spMkLst>
        </pc:spChg>
        <pc:spChg chg="mod">
          <ac:chgData name="Anton Van Assche" userId="6fb52905-1e98-446d-a1d9-ac09b78e0b3f" providerId="ADAL" clId="{64A47AD7-CF52-4DA1-9B57-BEAFA2449406}" dt="2024-06-18T07:41:51.206" v="1155" actId="6549"/>
          <ac:spMkLst>
            <pc:docMk/>
            <pc:sldMk cId="2011731256" sldId="270"/>
            <ac:spMk id="4" creationId="{61966DE9-D25E-118C-D36F-A918744A39B0}"/>
          </ac:spMkLst>
        </pc:spChg>
        <pc:spChg chg="mod">
          <ac:chgData name="Anton Van Assche" userId="6fb52905-1e98-446d-a1d9-ac09b78e0b3f" providerId="ADAL" clId="{64A47AD7-CF52-4DA1-9B57-BEAFA2449406}" dt="2024-06-17T13:05:24.898" v="620" actId="1076"/>
          <ac:spMkLst>
            <pc:docMk/>
            <pc:sldMk cId="2011731256" sldId="270"/>
            <ac:spMk id="6" creationId="{AFE91E38-6E49-259A-BD0F-4EE72E28CB3A}"/>
          </ac:spMkLst>
        </pc:spChg>
      </pc:sldChg>
      <pc:sldChg chg="add">
        <pc:chgData name="Anton Van Assche" userId="6fb52905-1e98-446d-a1d9-ac09b78e0b3f" providerId="ADAL" clId="{64A47AD7-CF52-4DA1-9B57-BEAFA2449406}" dt="2024-06-18T08:19:15.809" v="1185"/>
        <pc:sldMkLst>
          <pc:docMk/>
          <pc:sldMk cId="1922782555" sldId="271"/>
        </pc:sldMkLst>
      </pc:sldChg>
      <pc:sldChg chg="add">
        <pc:chgData name="Anton Van Assche" userId="6fb52905-1e98-446d-a1d9-ac09b78e0b3f" providerId="ADAL" clId="{64A47AD7-CF52-4DA1-9B57-BEAFA2449406}" dt="2024-06-18T08:19:15.809" v="1185"/>
        <pc:sldMkLst>
          <pc:docMk/>
          <pc:sldMk cId="391194470" sldId="272"/>
        </pc:sldMkLst>
      </pc:sldChg>
      <pc:sldChg chg="add">
        <pc:chgData name="Anton Van Assche" userId="6fb52905-1e98-446d-a1d9-ac09b78e0b3f" providerId="ADAL" clId="{64A47AD7-CF52-4DA1-9B57-BEAFA2449406}" dt="2024-06-18T08:19:15.809" v="1185"/>
        <pc:sldMkLst>
          <pc:docMk/>
          <pc:sldMk cId="77056460" sldId="273"/>
        </pc:sldMkLst>
      </pc:sldChg>
      <pc:sldChg chg="modSp mod">
        <pc:chgData name="Anton Van Assche" userId="6fb52905-1e98-446d-a1d9-ac09b78e0b3f" providerId="ADAL" clId="{64A47AD7-CF52-4DA1-9B57-BEAFA2449406}" dt="2024-06-18T08:58:02.083" v="1290" actId="255"/>
        <pc:sldMkLst>
          <pc:docMk/>
          <pc:sldMk cId="709686162" sldId="464"/>
        </pc:sldMkLst>
        <pc:spChg chg="mod">
          <ac:chgData name="Anton Van Assche" userId="6fb52905-1e98-446d-a1d9-ac09b78e0b3f" providerId="ADAL" clId="{64A47AD7-CF52-4DA1-9B57-BEAFA2449406}" dt="2024-06-18T08:58:02.083" v="1290" actId="255"/>
          <ac:spMkLst>
            <pc:docMk/>
            <pc:sldMk cId="709686162" sldId="464"/>
            <ac:spMk id="2" creationId="{1F255ED4-C035-37DA-9E15-787D339E2B1F}"/>
          </ac:spMkLst>
        </pc:spChg>
        <pc:spChg chg="mod">
          <ac:chgData name="Anton Van Assche" userId="6fb52905-1e98-446d-a1d9-ac09b78e0b3f" providerId="ADAL" clId="{64A47AD7-CF52-4DA1-9B57-BEAFA2449406}" dt="2024-06-18T08:37:52.254" v="1221" actId="1076"/>
          <ac:spMkLst>
            <pc:docMk/>
            <pc:sldMk cId="709686162" sldId="464"/>
            <ac:spMk id="3" creationId="{90284472-5B00-326C-1B0D-C798BDD07C52}"/>
          </ac:spMkLst>
        </pc:spChg>
      </pc:sldChg>
      <pc:sldChg chg="modSp mod">
        <pc:chgData name="Anton Van Assche" userId="6fb52905-1e98-446d-a1d9-ac09b78e0b3f" providerId="ADAL" clId="{64A47AD7-CF52-4DA1-9B57-BEAFA2449406}" dt="2024-06-17T13:21:55.140" v="685" actId="6549"/>
        <pc:sldMkLst>
          <pc:docMk/>
          <pc:sldMk cId="1678299002" sldId="654"/>
        </pc:sldMkLst>
        <pc:spChg chg="mod">
          <ac:chgData name="Anton Van Assche" userId="6fb52905-1e98-446d-a1d9-ac09b78e0b3f" providerId="ADAL" clId="{64A47AD7-CF52-4DA1-9B57-BEAFA2449406}" dt="2024-06-17T13:21:55.140" v="685" actId="6549"/>
          <ac:spMkLst>
            <pc:docMk/>
            <pc:sldMk cId="1678299002" sldId="654"/>
            <ac:spMk id="2" creationId="{146C0D36-0BCC-1060-5BA3-A52428108E88}"/>
          </ac:spMkLst>
        </pc:spChg>
      </pc:sldChg>
      <pc:sldChg chg="addSp modSp add del mod">
        <pc:chgData name="Anton Van Assche" userId="6fb52905-1e98-446d-a1d9-ac09b78e0b3f" providerId="ADAL" clId="{64A47AD7-CF52-4DA1-9B57-BEAFA2449406}" dt="2024-06-18T08:19:40.059" v="1186" actId="47"/>
        <pc:sldMkLst>
          <pc:docMk/>
          <pc:sldMk cId="1062184019" sldId="908"/>
        </pc:sldMkLst>
        <pc:spChg chg="mod">
          <ac:chgData name="Anton Van Assche" userId="6fb52905-1e98-446d-a1d9-ac09b78e0b3f" providerId="ADAL" clId="{64A47AD7-CF52-4DA1-9B57-BEAFA2449406}" dt="2024-06-17T13:20:44.917" v="647" actId="20577"/>
          <ac:spMkLst>
            <pc:docMk/>
            <pc:sldMk cId="1062184019" sldId="908"/>
            <ac:spMk id="2" creationId="{1D17B5AC-B951-281A-79A1-F340734C75BB}"/>
          </ac:spMkLst>
        </pc:spChg>
        <pc:spChg chg="mod">
          <ac:chgData name="Anton Van Assche" userId="6fb52905-1e98-446d-a1d9-ac09b78e0b3f" providerId="ADAL" clId="{64A47AD7-CF52-4DA1-9B57-BEAFA2449406}" dt="2024-06-11T07:34:04.067" v="181" actId="6549"/>
          <ac:spMkLst>
            <pc:docMk/>
            <pc:sldMk cId="1062184019" sldId="908"/>
            <ac:spMk id="3" creationId="{399758CB-CB17-5749-18E6-7724A3AD8CD8}"/>
          </ac:spMkLst>
        </pc:spChg>
        <pc:spChg chg="add mod">
          <ac:chgData name="Anton Van Assche" userId="6fb52905-1e98-446d-a1d9-ac09b78e0b3f" providerId="ADAL" clId="{64A47AD7-CF52-4DA1-9B57-BEAFA2449406}" dt="2024-06-17T13:21:28.013" v="662" actId="14100"/>
          <ac:spMkLst>
            <pc:docMk/>
            <pc:sldMk cId="1062184019" sldId="908"/>
            <ac:spMk id="4" creationId="{E6EC2338-73C3-E539-10DD-71B10BDA92FC}"/>
          </ac:spMkLst>
        </pc:spChg>
      </pc:sldChg>
      <pc:sldChg chg="modSp add mod">
        <pc:chgData name="Anton Van Assche" userId="6fb52905-1e98-446d-a1d9-ac09b78e0b3f" providerId="ADAL" clId="{64A47AD7-CF52-4DA1-9B57-BEAFA2449406}" dt="2024-06-18T07:40:02.889" v="1113" actId="108"/>
        <pc:sldMkLst>
          <pc:docMk/>
          <pc:sldMk cId="1898564896" sldId="10046"/>
        </pc:sldMkLst>
        <pc:spChg chg="mod">
          <ac:chgData name="Anton Van Assche" userId="6fb52905-1e98-446d-a1d9-ac09b78e0b3f" providerId="ADAL" clId="{64A47AD7-CF52-4DA1-9B57-BEAFA2449406}" dt="2024-06-18T07:40:02.889" v="1113" actId="108"/>
          <ac:spMkLst>
            <pc:docMk/>
            <pc:sldMk cId="1898564896" sldId="10046"/>
            <ac:spMk id="2" creationId="{EBB05F95-895A-ADD2-760D-BC530331B4A5}"/>
          </ac:spMkLst>
        </pc:spChg>
        <pc:picChg chg="mod">
          <ac:chgData name="Anton Van Assche" userId="6fb52905-1e98-446d-a1d9-ac09b78e0b3f" providerId="ADAL" clId="{64A47AD7-CF52-4DA1-9B57-BEAFA2449406}" dt="2024-06-18T07:39:01.394" v="1075" actId="1076"/>
          <ac:picMkLst>
            <pc:docMk/>
            <pc:sldMk cId="1898564896" sldId="10046"/>
            <ac:picMk id="5" creationId="{61D17472-2505-E967-005A-E182BF03DCB1}"/>
          </ac:picMkLst>
        </pc:picChg>
        <pc:picChg chg="mod">
          <ac:chgData name="Anton Van Assche" userId="6fb52905-1e98-446d-a1d9-ac09b78e0b3f" providerId="ADAL" clId="{64A47AD7-CF52-4DA1-9B57-BEAFA2449406}" dt="2024-06-18T07:39:03.194" v="1076" actId="1076"/>
          <ac:picMkLst>
            <pc:docMk/>
            <pc:sldMk cId="1898564896" sldId="10046"/>
            <ac:picMk id="6" creationId="{3C7CBFC5-E686-1407-0580-8A5623DAF5B1}"/>
          </ac:picMkLst>
        </pc:picChg>
        <pc:picChg chg="mod">
          <ac:chgData name="Anton Van Assche" userId="6fb52905-1e98-446d-a1d9-ac09b78e0b3f" providerId="ADAL" clId="{64A47AD7-CF52-4DA1-9B57-BEAFA2449406}" dt="2024-06-18T07:39:04.635" v="1077" actId="1076"/>
          <ac:picMkLst>
            <pc:docMk/>
            <pc:sldMk cId="1898564896" sldId="10046"/>
            <ac:picMk id="7" creationId="{05EEAADD-5559-205B-45A1-BADF8505D308}"/>
          </ac:picMkLst>
        </pc:picChg>
        <pc:picChg chg="mod">
          <ac:chgData name="Anton Van Assche" userId="6fb52905-1e98-446d-a1d9-ac09b78e0b3f" providerId="ADAL" clId="{64A47AD7-CF52-4DA1-9B57-BEAFA2449406}" dt="2024-06-18T07:39:06.841" v="1078" actId="1076"/>
          <ac:picMkLst>
            <pc:docMk/>
            <pc:sldMk cId="1898564896" sldId="10046"/>
            <ac:picMk id="8" creationId="{873C4D2B-B06B-2350-18DE-E0237A31BD48}"/>
          </ac:picMkLst>
        </pc:picChg>
      </pc:sldChg>
      <pc:sldChg chg="modSp add mod">
        <pc:chgData name="Anton Van Assche" userId="6fb52905-1e98-446d-a1d9-ac09b78e0b3f" providerId="ADAL" clId="{64A47AD7-CF52-4DA1-9B57-BEAFA2449406}" dt="2024-06-18T07:39:55.796" v="1112" actId="6549"/>
        <pc:sldMkLst>
          <pc:docMk/>
          <pc:sldMk cId="1318702251" sldId="10047"/>
        </pc:sldMkLst>
        <pc:spChg chg="mod">
          <ac:chgData name="Anton Van Assche" userId="6fb52905-1e98-446d-a1d9-ac09b78e0b3f" providerId="ADAL" clId="{64A47AD7-CF52-4DA1-9B57-BEAFA2449406}" dt="2024-06-18T07:39:55.796" v="1112" actId="6549"/>
          <ac:spMkLst>
            <pc:docMk/>
            <pc:sldMk cId="1318702251" sldId="10047"/>
            <ac:spMk id="6" creationId="{685D5015-3A9E-6D96-ADA3-FB97398E0EF6}"/>
          </ac:spMkLst>
        </pc:spChg>
      </pc:sldChg>
      <pc:sldChg chg="modSp add mod">
        <pc:chgData name="Anton Van Assche" userId="6fb52905-1e98-446d-a1d9-ac09b78e0b3f" providerId="ADAL" clId="{64A47AD7-CF52-4DA1-9B57-BEAFA2449406}" dt="2024-06-18T10:50:18.661" v="1439" actId="207"/>
        <pc:sldMkLst>
          <pc:docMk/>
          <pc:sldMk cId="7964647" sldId="2076136731"/>
        </pc:sldMkLst>
        <pc:spChg chg="mod">
          <ac:chgData name="Anton Van Assche" userId="6fb52905-1e98-446d-a1d9-ac09b78e0b3f" providerId="ADAL" clId="{64A47AD7-CF52-4DA1-9B57-BEAFA2449406}" dt="2024-06-18T10:48:57.174" v="1417" actId="1076"/>
          <ac:spMkLst>
            <pc:docMk/>
            <pc:sldMk cId="7964647" sldId="2076136731"/>
            <ac:spMk id="2" creationId="{BE66CD0B-EA15-4D94-2B69-6557EE727067}"/>
          </ac:spMkLst>
        </pc:spChg>
        <pc:spChg chg="mod">
          <ac:chgData name="Anton Van Assche" userId="6fb52905-1e98-446d-a1d9-ac09b78e0b3f" providerId="ADAL" clId="{64A47AD7-CF52-4DA1-9B57-BEAFA2449406}" dt="2024-06-18T10:50:18.661" v="1439" actId="207"/>
          <ac:spMkLst>
            <pc:docMk/>
            <pc:sldMk cId="7964647" sldId="2076136731"/>
            <ac:spMk id="3" creationId="{118F458C-A9B7-1992-4F20-F1CF48446947}"/>
          </ac:spMkLst>
        </pc:spChg>
      </pc:sldChg>
      <pc:sldChg chg="add del ord">
        <pc:chgData name="Anton Van Assche" userId="6fb52905-1e98-446d-a1d9-ac09b78e0b3f" providerId="ADAL" clId="{64A47AD7-CF52-4DA1-9B57-BEAFA2449406}" dt="2024-06-11T07:36:33.630" v="326" actId="47"/>
        <pc:sldMkLst>
          <pc:docMk/>
          <pc:sldMk cId="2339511172" sldId="2076136732"/>
        </pc:sldMkLst>
      </pc:sldChg>
      <pc:sldChg chg="modSp add mod ord">
        <pc:chgData name="Anton Van Assche" userId="6fb52905-1e98-446d-a1d9-ac09b78e0b3f" providerId="ADAL" clId="{64A47AD7-CF52-4DA1-9B57-BEAFA2449406}" dt="2024-06-18T08:40:11.732" v="1288" actId="20577"/>
        <pc:sldMkLst>
          <pc:docMk/>
          <pc:sldMk cId="3671653804" sldId="2076136733"/>
        </pc:sldMkLst>
        <pc:spChg chg="mod">
          <ac:chgData name="Anton Van Assche" userId="6fb52905-1e98-446d-a1d9-ac09b78e0b3f" providerId="ADAL" clId="{64A47AD7-CF52-4DA1-9B57-BEAFA2449406}" dt="2024-06-18T07:37:00.519" v="1015" actId="6549"/>
          <ac:spMkLst>
            <pc:docMk/>
            <pc:sldMk cId="3671653804" sldId="2076136733"/>
            <ac:spMk id="2" creationId="{BE66CD0B-EA15-4D94-2B69-6557EE727067}"/>
          </ac:spMkLst>
        </pc:spChg>
        <pc:spChg chg="mod">
          <ac:chgData name="Anton Van Assche" userId="6fb52905-1e98-446d-a1d9-ac09b78e0b3f" providerId="ADAL" clId="{64A47AD7-CF52-4DA1-9B57-BEAFA2449406}" dt="2024-06-18T08:40:11.732" v="1288" actId="20577"/>
          <ac:spMkLst>
            <pc:docMk/>
            <pc:sldMk cId="3671653804" sldId="2076136733"/>
            <ac:spMk id="3" creationId="{118F458C-A9B7-1992-4F20-F1CF48446947}"/>
          </ac:spMkLst>
        </pc:spChg>
      </pc:sldChg>
      <pc:sldChg chg="modSp add mod">
        <pc:chgData name="Anton Van Assche" userId="6fb52905-1e98-446d-a1d9-ac09b78e0b3f" providerId="ADAL" clId="{64A47AD7-CF52-4DA1-9B57-BEAFA2449406}" dt="2024-06-18T08:59:39.403" v="1305" actId="20577"/>
        <pc:sldMkLst>
          <pc:docMk/>
          <pc:sldMk cId="2275968603" sldId="2076136734"/>
        </pc:sldMkLst>
        <pc:spChg chg="mod">
          <ac:chgData name="Anton Van Assche" userId="6fb52905-1e98-446d-a1d9-ac09b78e0b3f" providerId="ADAL" clId="{64A47AD7-CF52-4DA1-9B57-BEAFA2449406}" dt="2024-06-18T07:40:31.217" v="1121" actId="20577"/>
          <ac:spMkLst>
            <pc:docMk/>
            <pc:sldMk cId="2275968603" sldId="2076136734"/>
            <ac:spMk id="2" creationId="{BE66CD0B-EA15-4D94-2B69-6557EE727067}"/>
          </ac:spMkLst>
        </pc:spChg>
        <pc:spChg chg="mod">
          <ac:chgData name="Anton Van Assche" userId="6fb52905-1e98-446d-a1d9-ac09b78e0b3f" providerId="ADAL" clId="{64A47AD7-CF52-4DA1-9B57-BEAFA2449406}" dt="2024-06-18T08:59:39.403" v="1305" actId="20577"/>
          <ac:spMkLst>
            <pc:docMk/>
            <pc:sldMk cId="2275968603" sldId="2076136734"/>
            <ac:spMk id="3" creationId="{118F458C-A9B7-1992-4F20-F1CF48446947}"/>
          </ac:spMkLst>
        </pc:spChg>
      </pc:sldChg>
      <pc:sldChg chg="add">
        <pc:chgData name="Anton Van Assche" userId="6fb52905-1e98-446d-a1d9-ac09b78e0b3f" providerId="ADAL" clId="{64A47AD7-CF52-4DA1-9B57-BEAFA2449406}" dt="2024-06-18T08:19:15.809" v="1185"/>
        <pc:sldMkLst>
          <pc:docMk/>
          <pc:sldMk cId="2017742927" sldId="2076136735"/>
        </pc:sldMkLst>
      </pc:sldChg>
      <pc:sldChg chg="modSp add del mod ord">
        <pc:chgData name="Anton Van Assche" userId="6fb52905-1e98-446d-a1d9-ac09b78e0b3f" providerId="ADAL" clId="{64A47AD7-CF52-4DA1-9B57-BEAFA2449406}" dt="2024-06-18T07:38:41.862" v="1072" actId="47"/>
        <pc:sldMkLst>
          <pc:docMk/>
          <pc:sldMk cId="2831518654" sldId="2076136735"/>
        </pc:sldMkLst>
        <pc:spChg chg="mod">
          <ac:chgData name="Anton Van Assche" userId="6fb52905-1e98-446d-a1d9-ac09b78e0b3f" providerId="ADAL" clId="{64A47AD7-CF52-4DA1-9B57-BEAFA2449406}" dt="2024-06-18T07:37:37.604" v="1032" actId="1076"/>
          <ac:spMkLst>
            <pc:docMk/>
            <pc:sldMk cId="2831518654" sldId="2076136735"/>
            <ac:spMk id="3" creationId="{118F458C-A9B7-1992-4F20-F1CF4844694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nd branded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5288400" cy="1107996"/>
          </a:xfrm>
        </p:spPr>
        <p:txBody>
          <a:bodyPr anchor="b"/>
          <a:lstStyle>
            <a:lvl1pPr algn="l">
              <a:lnSpc>
                <a:spcPct val="100000"/>
              </a:lnSpc>
              <a:defRPr sz="3600" b="0">
                <a:solidFill>
                  <a:schemeClr val="tx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5288400" cy="323165"/>
          </a:xfrm>
        </p:spPr>
        <p:txBody>
          <a:bodyPr>
            <a:spAutoFit/>
          </a:bodyPr>
          <a:lstStyle>
            <a:lvl1pPr marL="0" indent="0" algn="l">
              <a:spcBef>
                <a:spcPts val="0"/>
              </a:spcBef>
              <a:spcAft>
                <a:spcPts val="0"/>
              </a:spcAft>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Picture Placeholder 16">
            <a:extLst>
              <a:ext uri="{FF2B5EF4-FFF2-40B4-BE49-F238E27FC236}">
                <a16:creationId xmlns:a16="http://schemas.microsoft.com/office/drawing/2014/main" id="{F1289629-9416-9C7E-4631-6800BD686FDA}"/>
              </a:ext>
            </a:extLst>
          </p:cNvPr>
          <p:cNvSpPr>
            <a:spLocks noGrp="1"/>
          </p:cNvSpPr>
          <p:nvPr>
            <p:ph type="pic" sz="quarter" idx="10"/>
          </p:nvPr>
        </p:nvSpPr>
        <p:spPr>
          <a:xfrm>
            <a:off x="6807201" y="0"/>
            <a:ext cx="5389969" cy="6858000"/>
          </a:xfrm>
          <a:custGeom>
            <a:avLst/>
            <a:gdLst>
              <a:gd name="connsiteX0" fmla="*/ 122047 w 5389969"/>
              <a:gd name="connsiteY0" fmla="*/ 2397989 h 6858000"/>
              <a:gd name="connsiteX1" fmla="*/ 122047 w 5389969"/>
              <a:gd name="connsiteY1" fmla="*/ 4460012 h 6858000"/>
              <a:gd name="connsiteX2" fmla="*/ 0 w 5389969"/>
              <a:gd name="connsiteY2" fmla="*/ 3429000 h 6858000"/>
              <a:gd name="connsiteX3" fmla="*/ 122047 w 5389969"/>
              <a:gd name="connsiteY3" fmla="*/ 2397989 h 6858000"/>
              <a:gd name="connsiteX4" fmla="*/ 2421700 w 5389969"/>
              <a:gd name="connsiteY4" fmla="*/ 0 h 6858000"/>
              <a:gd name="connsiteX5" fmla="*/ 5389969 w 5389969"/>
              <a:gd name="connsiteY5" fmla="*/ 0 h 6858000"/>
              <a:gd name="connsiteX6" fmla="*/ 5389969 w 5389969"/>
              <a:gd name="connsiteY6" fmla="*/ 6858000 h 6858000"/>
              <a:gd name="connsiteX7" fmla="*/ 2421700 w 5389969"/>
              <a:gd name="connsiteY7" fmla="*/ 6858000 h 6858000"/>
              <a:gd name="connsiteX8" fmla="*/ 1533220 w 5389969"/>
              <a:gd name="connsiteY8" fmla="*/ 5352161 h 6858000"/>
              <a:gd name="connsiteX9" fmla="*/ 1533220 w 5389969"/>
              <a:gd name="connsiteY9" fmla="*/ 6342101 h 6858000"/>
              <a:gd name="connsiteX10" fmla="*/ 658815 w 5389969"/>
              <a:gd name="connsiteY10" fmla="*/ 4482516 h 6858000"/>
              <a:gd name="connsiteX11" fmla="*/ 658815 w 5389969"/>
              <a:gd name="connsiteY11" fmla="*/ 5390655 h 6858000"/>
              <a:gd name="connsiteX12" fmla="*/ 222126 w 5389969"/>
              <a:gd name="connsiteY12" fmla="*/ 3429000 h 6858000"/>
              <a:gd name="connsiteX13" fmla="*/ 658815 w 5389969"/>
              <a:gd name="connsiteY13" fmla="*/ 1467345 h 6858000"/>
              <a:gd name="connsiteX14" fmla="*/ 658815 w 5389969"/>
              <a:gd name="connsiteY14" fmla="*/ 2375484 h 6858000"/>
              <a:gd name="connsiteX15" fmla="*/ 1533220 w 5389969"/>
              <a:gd name="connsiteY15" fmla="*/ 515899 h 6858000"/>
              <a:gd name="connsiteX16" fmla="*/ 1533220 w 5389969"/>
              <a:gd name="connsiteY16" fmla="*/ 1505839 h 6858000"/>
              <a:gd name="connsiteX17" fmla="*/ 2421700 w 5389969"/>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9969" h="6858000">
                <a:moveTo>
                  <a:pt x="122047" y="2397989"/>
                </a:moveTo>
                <a:lnTo>
                  <a:pt x="122047" y="4460012"/>
                </a:lnTo>
                <a:cubicBezTo>
                  <a:pt x="42774" y="4133291"/>
                  <a:pt x="0" y="3787293"/>
                  <a:pt x="0" y="3429000"/>
                </a:cubicBezTo>
                <a:cubicBezTo>
                  <a:pt x="0" y="3070708"/>
                  <a:pt x="42774" y="2724709"/>
                  <a:pt x="122047" y="2397989"/>
                </a:cubicBezTo>
                <a:close/>
                <a:moveTo>
                  <a:pt x="2421700" y="0"/>
                </a:moveTo>
                <a:lnTo>
                  <a:pt x="5389969" y="0"/>
                </a:lnTo>
                <a:lnTo>
                  <a:pt x="5389969" y="6858000"/>
                </a:lnTo>
                <a:lnTo>
                  <a:pt x="2421700" y="6858000"/>
                </a:lnTo>
                <a:cubicBezTo>
                  <a:pt x="2050961" y="6593447"/>
                  <a:pt x="1737741" y="6054560"/>
                  <a:pt x="1533220" y="5352161"/>
                </a:cubicBezTo>
                <a:lnTo>
                  <a:pt x="1533220" y="6342101"/>
                </a:lnTo>
                <a:cubicBezTo>
                  <a:pt x="1122022" y="5886577"/>
                  <a:pt x="810948" y="5236921"/>
                  <a:pt x="658815" y="4482516"/>
                </a:cubicBezTo>
                <a:lnTo>
                  <a:pt x="658815" y="5390655"/>
                </a:lnTo>
                <a:cubicBezTo>
                  <a:pt x="382628" y="4825873"/>
                  <a:pt x="222126" y="4152341"/>
                  <a:pt x="222126" y="3429000"/>
                </a:cubicBezTo>
                <a:cubicBezTo>
                  <a:pt x="222126" y="2705659"/>
                  <a:pt x="382628" y="2032127"/>
                  <a:pt x="658815" y="1467345"/>
                </a:cubicBezTo>
                <a:lnTo>
                  <a:pt x="658815" y="2375484"/>
                </a:lnTo>
                <a:cubicBezTo>
                  <a:pt x="810948" y="1621079"/>
                  <a:pt x="1122022" y="971423"/>
                  <a:pt x="1533220" y="515899"/>
                </a:cubicBezTo>
                <a:lnTo>
                  <a:pt x="1533220" y="1505839"/>
                </a:lnTo>
                <a:cubicBezTo>
                  <a:pt x="1737741" y="803440"/>
                  <a:pt x="2050961" y="264554"/>
                  <a:pt x="2421700" y="0"/>
                </a:cubicBezTo>
                <a:close/>
              </a:path>
            </a:pathLst>
          </a:custGeom>
        </p:spPr>
        <p:txBody>
          <a:bodyPr wrap="square" lIns="180000" tIns="180000" rIns="180000" bIns="180000">
            <a:noAutofit/>
          </a:bodyPr>
          <a:lstStyle>
            <a:lvl1pPr algn="r">
              <a:defRPr/>
            </a:lvl1pPr>
          </a:lstStyle>
          <a:p>
            <a:r>
              <a:rPr lang="nl-NL"/>
              <a:t>Klik op het pictogram als u een afbeelding wilt toevoegen</a:t>
            </a:r>
            <a:endParaRPr lang="nl-NL" dirty="0"/>
          </a:p>
        </p:txBody>
      </p:sp>
      <p:pic>
        <p:nvPicPr>
          <p:cNvPr id="14" name="Graphic 13">
            <a:extLst>
              <a:ext uri="{FF2B5EF4-FFF2-40B4-BE49-F238E27FC236}">
                <a16:creationId xmlns:a16="http://schemas.microsoft.com/office/drawing/2014/main" id="{A79C5702-97D8-6584-971B-C80661298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400" y="572400"/>
            <a:ext cx="1184400" cy="543659"/>
          </a:xfrm>
          <a:prstGeom prst="rect">
            <a:avLst/>
          </a:prstGeom>
        </p:spPr>
      </p:pic>
    </p:spTree>
    <p:extLst>
      <p:ext uri="{BB962C8B-B14F-4D97-AF65-F5344CB8AC3E}">
        <p14:creationId xmlns:p14="http://schemas.microsoft.com/office/powerpoint/2010/main" val="16060581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branded Picture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4888600" cy="1107996"/>
          </a:xfrm>
        </p:spPr>
        <p:txBody>
          <a:bodyPr anchor="b"/>
          <a:lstStyle>
            <a:lvl1pPr algn="l">
              <a:lnSpc>
                <a:spcPct val="100000"/>
              </a:lnSpc>
              <a:defRPr sz="3600" b="0">
                <a:solidFill>
                  <a:schemeClr val="bg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4888600" cy="323165"/>
          </a:xfrm>
        </p:spPr>
        <p:txBody>
          <a:bodyPr wrap="square">
            <a:spAutoFit/>
          </a:bodyPr>
          <a:lstStyle>
            <a:lvl1pPr marL="0" indent="0" algn="l">
              <a:spcBef>
                <a:spcPts val="0"/>
              </a:spcBef>
              <a:spcAft>
                <a:spcPts val="0"/>
              </a:spcAft>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Picture Placeholder 9">
            <a:extLst>
              <a:ext uri="{FF2B5EF4-FFF2-40B4-BE49-F238E27FC236}">
                <a16:creationId xmlns:a16="http://schemas.microsoft.com/office/drawing/2014/main" id="{FA9F0D68-7A3B-51AD-7A03-657D2AC74A25}"/>
              </a:ext>
            </a:extLst>
          </p:cNvPr>
          <p:cNvSpPr>
            <a:spLocks noGrp="1"/>
          </p:cNvSpPr>
          <p:nvPr>
            <p:ph type="pic" sz="quarter" idx="10"/>
          </p:nvPr>
        </p:nvSpPr>
        <p:spPr>
          <a:xfrm>
            <a:off x="5196256" y="0"/>
            <a:ext cx="6995745" cy="6858000"/>
          </a:xfrm>
          <a:custGeom>
            <a:avLst/>
            <a:gdLst>
              <a:gd name="connsiteX0" fmla="*/ 2189382 w 6995745"/>
              <a:gd name="connsiteY0" fmla="*/ 2310995 h 6858000"/>
              <a:gd name="connsiteX1" fmla="*/ 2189382 w 6995745"/>
              <a:gd name="connsiteY1" fmla="*/ 4546384 h 6858000"/>
              <a:gd name="connsiteX2" fmla="*/ 2321693 w 6995745"/>
              <a:gd name="connsiteY2" fmla="*/ 3428696 h 6858000"/>
              <a:gd name="connsiteX3" fmla="*/ 2189382 w 6995745"/>
              <a:gd name="connsiteY3" fmla="*/ 2310995 h 6858000"/>
              <a:gd name="connsiteX4" fmla="*/ 476 w 6995745"/>
              <a:gd name="connsiteY4" fmla="*/ 0 h 6858000"/>
              <a:gd name="connsiteX5" fmla="*/ 6995745 w 6995745"/>
              <a:gd name="connsiteY5" fmla="*/ 0 h 6858000"/>
              <a:gd name="connsiteX6" fmla="*/ 6995745 w 6995745"/>
              <a:gd name="connsiteY6" fmla="*/ 6858000 h 6858000"/>
              <a:gd name="connsiteX7" fmla="*/ 0 w 6995745"/>
              <a:gd name="connsiteY7" fmla="*/ 6858000 h 6858000"/>
              <a:gd name="connsiteX8" fmla="*/ 119303 w 6995745"/>
              <a:gd name="connsiteY8" fmla="*/ 6704209 h 6858000"/>
              <a:gd name="connsiteX9" fmla="*/ 659574 w 6995745"/>
              <a:gd name="connsiteY9" fmla="*/ 5513542 h 6858000"/>
              <a:gd name="connsiteX10" fmla="*/ 659574 w 6995745"/>
              <a:gd name="connsiteY10" fmla="*/ 6586707 h 6858000"/>
              <a:gd name="connsiteX11" fmla="*/ 1607484 w 6995745"/>
              <a:gd name="connsiteY11" fmla="*/ 4570783 h 6858000"/>
              <a:gd name="connsiteX12" fmla="*/ 1607484 w 6995745"/>
              <a:gd name="connsiteY12" fmla="*/ 5555272 h 6858000"/>
              <a:gd name="connsiteX13" fmla="*/ 2080899 w 6995745"/>
              <a:gd name="connsiteY13" fmla="*/ 3428696 h 6858000"/>
              <a:gd name="connsiteX14" fmla="*/ 1607484 w 6995745"/>
              <a:gd name="connsiteY14" fmla="*/ 1302119 h 6858000"/>
              <a:gd name="connsiteX15" fmla="*/ 1607484 w 6995745"/>
              <a:gd name="connsiteY15" fmla="*/ 2286608 h 6858000"/>
              <a:gd name="connsiteX16" fmla="*/ 659574 w 6995745"/>
              <a:gd name="connsiteY16" fmla="*/ 270684 h 6858000"/>
              <a:gd name="connsiteX17" fmla="*/ 659574 w 6995745"/>
              <a:gd name="connsiteY17" fmla="*/ 1343850 h 6858000"/>
              <a:gd name="connsiteX18" fmla="*/ 119303 w 6995745"/>
              <a:gd name="connsiteY18" fmla="*/ 153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95745" h="6858000">
                <a:moveTo>
                  <a:pt x="2189382" y="2310995"/>
                </a:moveTo>
                <a:lnTo>
                  <a:pt x="2189382" y="4546384"/>
                </a:lnTo>
                <a:cubicBezTo>
                  <a:pt x="2275318" y="4192198"/>
                  <a:pt x="2321693" y="3817127"/>
                  <a:pt x="2321693" y="3428696"/>
                </a:cubicBezTo>
                <a:cubicBezTo>
                  <a:pt x="2321693" y="3040264"/>
                  <a:pt x="2275318" y="2665181"/>
                  <a:pt x="2189382" y="2310995"/>
                </a:cubicBezTo>
                <a:close/>
                <a:moveTo>
                  <a:pt x="476" y="0"/>
                </a:moveTo>
                <a:lnTo>
                  <a:pt x="6995745" y="0"/>
                </a:lnTo>
                <a:lnTo>
                  <a:pt x="6995745" y="6858000"/>
                </a:lnTo>
                <a:lnTo>
                  <a:pt x="0" y="6858000"/>
                </a:lnTo>
                <a:lnTo>
                  <a:pt x="119303" y="6704209"/>
                </a:lnTo>
                <a:cubicBezTo>
                  <a:pt x="336392" y="6396117"/>
                  <a:pt x="520998" y="5989454"/>
                  <a:pt x="659574" y="5513542"/>
                </a:cubicBezTo>
                <a:lnTo>
                  <a:pt x="659574" y="6586707"/>
                </a:lnTo>
                <a:cubicBezTo>
                  <a:pt x="1105330" y="6092890"/>
                  <a:pt x="1442565" y="5388615"/>
                  <a:pt x="1607484" y="4570783"/>
                </a:cubicBezTo>
                <a:lnTo>
                  <a:pt x="1607484" y="5555272"/>
                </a:lnTo>
                <a:cubicBezTo>
                  <a:pt x="1906896" y="4943012"/>
                  <a:pt x="2080899" y="4212854"/>
                  <a:pt x="2080899" y="3428696"/>
                </a:cubicBezTo>
                <a:cubicBezTo>
                  <a:pt x="2080899" y="2644538"/>
                  <a:pt x="1906896" y="1914380"/>
                  <a:pt x="1607484" y="1302119"/>
                </a:cubicBezTo>
                <a:lnTo>
                  <a:pt x="1607484" y="2286608"/>
                </a:lnTo>
                <a:cubicBezTo>
                  <a:pt x="1442565" y="1468763"/>
                  <a:pt x="1105330" y="764502"/>
                  <a:pt x="659574" y="270684"/>
                </a:cubicBezTo>
                <a:lnTo>
                  <a:pt x="659574" y="1343850"/>
                </a:lnTo>
                <a:cubicBezTo>
                  <a:pt x="520998" y="867938"/>
                  <a:pt x="336392" y="461270"/>
                  <a:pt x="119303" y="153177"/>
                </a:cubicBezTo>
                <a:close/>
              </a:path>
            </a:pathLst>
          </a:custGeom>
        </p:spPr>
        <p:txBody>
          <a:bodyPr wrap="square" tIns="180000">
            <a:noAutofit/>
          </a:bodyPr>
          <a:lstStyle>
            <a:lvl1pPr algn="ctr">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8283743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56AE-1861-C05C-C2EC-91428F862635}"/>
              </a:ext>
            </a:extLst>
          </p:cNvPr>
          <p:cNvSpPr>
            <a:spLocks noGrp="1"/>
          </p:cNvSpPr>
          <p:nvPr>
            <p:ph type="title"/>
          </p:nvPr>
        </p:nvSpPr>
        <p:spPr/>
        <p:txBody>
          <a:bodyPr/>
          <a:lstStyle/>
          <a:p>
            <a:r>
              <a:rPr lang="nl-NL"/>
              <a:t>Klik om stijl te bewerken</a:t>
            </a:r>
          </a:p>
        </p:txBody>
      </p:sp>
      <p:sp>
        <p:nvSpPr>
          <p:cNvPr id="3" name="Content Placeholder 2">
            <a:extLst>
              <a:ext uri="{FF2B5EF4-FFF2-40B4-BE49-F238E27FC236}">
                <a16:creationId xmlns:a16="http://schemas.microsoft.com/office/drawing/2014/main" id="{100CA148-F5F5-AD1E-0E8E-3D53C24C417B}"/>
              </a:ext>
            </a:extLst>
          </p:cNvPr>
          <p:cNvSpPr>
            <a:spLocks noGrp="1"/>
          </p:cNvSpPr>
          <p:nvPr>
            <p:ph idx="1"/>
          </p:nvPr>
        </p:nvSpPr>
        <p:spPr/>
        <p:txBody>
          <a:bodyPr numCol="2" spcCol="10296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E91A7CF2-630C-AF8A-E785-A69F0331C583}"/>
              </a:ext>
            </a:extLst>
          </p:cNvPr>
          <p:cNvSpPr>
            <a:spLocks noGrp="1"/>
          </p:cNvSpPr>
          <p:nvPr>
            <p:ph type="dt" sz="half" idx="10"/>
          </p:nvPr>
        </p:nvSpPr>
        <p:spPr/>
        <p:txBody>
          <a:bodyPr/>
          <a:lstStyle/>
          <a:p>
            <a:fld id="{01CE5036-BF11-4DC2-B051-6652CBFA52A2}" type="datetimeFigureOut">
              <a:rPr lang="nl-NL" smtClean="0"/>
              <a:t>18-6-2024</a:t>
            </a:fld>
            <a:endParaRPr lang="nl-NL"/>
          </a:p>
        </p:txBody>
      </p:sp>
      <p:sp>
        <p:nvSpPr>
          <p:cNvPr id="5" name="Footer Placeholder 4">
            <a:extLst>
              <a:ext uri="{FF2B5EF4-FFF2-40B4-BE49-F238E27FC236}">
                <a16:creationId xmlns:a16="http://schemas.microsoft.com/office/drawing/2014/main" id="{0D4DCC31-D6B1-4FDD-ED4D-BECCDAE985F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28A84E-D1FE-D4BD-EECB-16DA65F994D3}"/>
              </a:ext>
            </a:extLst>
          </p:cNvPr>
          <p:cNvSpPr>
            <a:spLocks noGrp="1"/>
          </p:cNvSpPr>
          <p:nvPr>
            <p:ph type="sldNum" sz="quarter" idx="12"/>
          </p:nvPr>
        </p:nvSpPr>
        <p:spPr/>
        <p:txBody>
          <a:bodyPr/>
          <a:lstStyle/>
          <a:p>
            <a:fld id="{9D99572A-0DF2-46B7-8E87-AE5E7EAA6597}" type="slidenum">
              <a:rPr lang="nl-NL" smtClean="0"/>
              <a:t>‹nr.›</a:t>
            </a:fld>
            <a:endParaRPr lang="nl-NL"/>
          </a:p>
        </p:txBody>
      </p:sp>
      <p:sp>
        <p:nvSpPr>
          <p:cNvPr id="7" name="Text Placeholder 2">
            <a:extLst>
              <a:ext uri="{FF2B5EF4-FFF2-40B4-BE49-F238E27FC236}">
                <a16:creationId xmlns:a16="http://schemas.microsoft.com/office/drawing/2014/main" id="{442F94D7-5235-E43E-75D7-3DB40E870DB9}"/>
              </a:ext>
            </a:extLst>
          </p:cNvPr>
          <p:cNvSpPr>
            <a:spLocks noGrp="1"/>
          </p:cNvSpPr>
          <p:nvPr>
            <p:ph type="body" idx="13"/>
          </p:nvPr>
        </p:nvSpPr>
        <p:spPr>
          <a:xfrm>
            <a:off x="572400" y="1036800"/>
            <a:ext cx="10202400" cy="234000"/>
          </a:xfrm>
        </p:spPr>
        <p:txBody>
          <a:bodyPr anchor="t"/>
          <a:lstStyle>
            <a:lvl1pPr marL="0" indent="0">
              <a:buNone/>
              <a:defRPr sz="15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Tree>
    <p:extLst>
      <p:ext uri="{BB962C8B-B14F-4D97-AF65-F5344CB8AC3E}">
        <p14:creationId xmlns:p14="http://schemas.microsoft.com/office/powerpoint/2010/main" val="9844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branded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E198C2-802A-0A39-2063-B6596D1C6191}"/>
              </a:ext>
            </a:extLst>
          </p:cNvPr>
          <p:cNvSpPr/>
          <p:nvPr userDrawn="1"/>
        </p:nvSpPr>
        <p:spPr>
          <a:xfrm>
            <a:off x="10553700" y="572400"/>
            <a:ext cx="1638300" cy="5783950"/>
          </a:xfrm>
          <a:prstGeom prst="rect">
            <a:avLst/>
          </a:prstGeom>
          <a:solidFill>
            <a:srgbClr val="EC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13">
            <a:extLst>
              <a:ext uri="{FF2B5EF4-FFF2-40B4-BE49-F238E27FC236}">
                <a16:creationId xmlns:a16="http://schemas.microsoft.com/office/drawing/2014/main" id="{41AF4CF4-3093-2694-1E87-3B3FDB805693}"/>
              </a:ext>
            </a:extLst>
          </p:cNvPr>
          <p:cNvSpPr>
            <a:spLocks noGrp="1"/>
          </p:cNvSpPr>
          <p:nvPr>
            <p:ph type="pic" sz="quarter" idx="14"/>
          </p:nvPr>
        </p:nvSpPr>
        <p:spPr>
          <a:xfrm>
            <a:off x="6096000" y="0"/>
            <a:ext cx="6090725" cy="6857999"/>
          </a:xfrm>
          <a:custGeom>
            <a:avLst/>
            <a:gdLst>
              <a:gd name="connsiteX0" fmla="*/ 5003861 w 6090725"/>
              <a:gd name="connsiteY0" fmla="*/ 2303894 h 6857999"/>
              <a:gd name="connsiteX1" fmla="*/ 4870770 w 6090725"/>
              <a:gd name="connsiteY1" fmla="*/ 3428171 h 6857999"/>
              <a:gd name="connsiteX2" fmla="*/ 5003861 w 6090725"/>
              <a:gd name="connsiteY2" fmla="*/ 4552460 h 6857999"/>
              <a:gd name="connsiteX3" fmla="*/ 0 w 6090725"/>
              <a:gd name="connsiteY3" fmla="*/ 0 h 6857999"/>
              <a:gd name="connsiteX4" fmla="*/ 6090725 w 6090725"/>
              <a:gd name="connsiteY4" fmla="*/ 0 h 6857999"/>
              <a:gd name="connsiteX5" fmla="*/ 6090725 w 6090725"/>
              <a:gd name="connsiteY5" fmla="*/ 889200 h 6857999"/>
              <a:gd name="connsiteX6" fmla="*/ 5589189 w 6090725"/>
              <a:gd name="connsiteY6" fmla="*/ 2279351 h 6857999"/>
              <a:gd name="connsiteX7" fmla="*/ 5589189 w 6090725"/>
              <a:gd name="connsiteY7" fmla="*/ 1289059 h 6857999"/>
              <a:gd name="connsiteX8" fmla="*/ 5112983 w 6090725"/>
              <a:gd name="connsiteY8" fmla="*/ 3428171 h 6857999"/>
              <a:gd name="connsiteX9" fmla="*/ 5589189 w 6090725"/>
              <a:gd name="connsiteY9" fmla="*/ 5567282 h 6857999"/>
              <a:gd name="connsiteX10" fmla="*/ 5589189 w 6090725"/>
              <a:gd name="connsiteY10" fmla="*/ 4576990 h 6857999"/>
              <a:gd name="connsiteX11" fmla="*/ 6090725 w 6090725"/>
              <a:gd name="connsiteY11" fmla="*/ 5967141 h 6857999"/>
              <a:gd name="connsiteX12" fmla="*/ 6090725 w 6090725"/>
              <a:gd name="connsiteY12" fmla="*/ 6857999 h 6857999"/>
              <a:gd name="connsiteX13" fmla="*/ 0 w 6090725"/>
              <a:gd name="connsiteY1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0725" h="6857999">
                <a:moveTo>
                  <a:pt x="5003861" y="2303894"/>
                </a:moveTo>
                <a:cubicBezTo>
                  <a:pt x="4917418" y="2660168"/>
                  <a:pt x="4870770" y="3037463"/>
                  <a:pt x="4870770" y="3428171"/>
                </a:cubicBezTo>
                <a:cubicBezTo>
                  <a:pt x="4870770" y="3818891"/>
                  <a:pt x="4917418" y="4196186"/>
                  <a:pt x="5003861" y="4552460"/>
                </a:cubicBezTo>
                <a:close/>
                <a:moveTo>
                  <a:pt x="0" y="0"/>
                </a:moveTo>
                <a:lnTo>
                  <a:pt x="6090725" y="0"/>
                </a:lnTo>
                <a:lnTo>
                  <a:pt x="6090725" y="889200"/>
                </a:lnTo>
                <a:cubicBezTo>
                  <a:pt x="5865827" y="1291499"/>
                  <a:pt x="5693335" y="1762895"/>
                  <a:pt x="5589189" y="2279351"/>
                </a:cubicBezTo>
                <a:lnTo>
                  <a:pt x="5589189" y="1289059"/>
                </a:lnTo>
                <a:cubicBezTo>
                  <a:pt x="5288013" y="1904929"/>
                  <a:pt x="5112983" y="2639390"/>
                  <a:pt x="5112983" y="3428171"/>
                </a:cubicBezTo>
                <a:cubicBezTo>
                  <a:pt x="5112983" y="4216951"/>
                  <a:pt x="5288013" y="4951412"/>
                  <a:pt x="5589189" y="5567282"/>
                </a:cubicBezTo>
                <a:lnTo>
                  <a:pt x="5589189" y="4576990"/>
                </a:lnTo>
                <a:cubicBezTo>
                  <a:pt x="5693335" y="5093450"/>
                  <a:pt x="5865827" y="5564844"/>
                  <a:pt x="6090725" y="5967141"/>
                </a:cubicBezTo>
                <a:lnTo>
                  <a:pt x="6090725" y="6857999"/>
                </a:lnTo>
                <a:lnTo>
                  <a:pt x="0" y="6857999"/>
                </a:lnTo>
                <a:close/>
              </a:path>
            </a:pathLst>
          </a:custGeom>
          <a:solidFill>
            <a:schemeClr val="bg2"/>
          </a:solidFill>
          <a:ln>
            <a:noFill/>
          </a:ln>
        </p:spPr>
        <p:txBody>
          <a:bodyPr wrap="square">
            <a:noAutofit/>
          </a:bodyPr>
          <a:lstStyle/>
          <a:p>
            <a:r>
              <a:rPr lang="nl-NL"/>
              <a:t>Klik op het pictogram als u een afbeelding wilt toevoegen</a:t>
            </a:r>
          </a:p>
        </p:txBody>
      </p:sp>
      <p:sp>
        <p:nvSpPr>
          <p:cNvPr id="2" name="Title 1">
            <a:extLst>
              <a:ext uri="{FF2B5EF4-FFF2-40B4-BE49-F238E27FC236}">
                <a16:creationId xmlns:a16="http://schemas.microsoft.com/office/drawing/2014/main" id="{6C5056AE-1861-C05C-C2EC-91428F862635}"/>
              </a:ext>
            </a:extLst>
          </p:cNvPr>
          <p:cNvSpPr>
            <a:spLocks noGrp="1"/>
          </p:cNvSpPr>
          <p:nvPr>
            <p:ph type="title"/>
          </p:nvPr>
        </p:nvSpPr>
        <p:spPr>
          <a:xfrm>
            <a:off x="572400" y="572400"/>
            <a:ext cx="4154400" cy="415498"/>
          </a:xfrm>
        </p:spPr>
        <p:txBody>
          <a:bodyPr/>
          <a:lstStyle/>
          <a:p>
            <a:r>
              <a:rPr lang="nl-NL"/>
              <a:t>Klik om stijl te bewerken</a:t>
            </a:r>
            <a:endParaRPr lang="nl-NL" dirty="0"/>
          </a:p>
        </p:txBody>
      </p:sp>
      <p:sp>
        <p:nvSpPr>
          <p:cNvPr id="3" name="Content Placeholder 2">
            <a:extLst>
              <a:ext uri="{FF2B5EF4-FFF2-40B4-BE49-F238E27FC236}">
                <a16:creationId xmlns:a16="http://schemas.microsoft.com/office/drawing/2014/main" id="{100CA148-F5F5-AD1E-0E8E-3D53C24C417B}"/>
              </a:ext>
            </a:extLst>
          </p:cNvPr>
          <p:cNvSpPr>
            <a:spLocks noGrp="1"/>
          </p:cNvSpPr>
          <p:nvPr>
            <p:ph idx="1"/>
          </p:nvPr>
        </p:nvSpPr>
        <p:spPr>
          <a:xfrm>
            <a:off x="572400" y="2196000"/>
            <a:ext cx="4154400" cy="3745616"/>
          </a:xfrm>
        </p:spPr>
        <p:txBody>
          <a:bodyPr wrap="square" numCol="1" spc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E91A7CF2-630C-AF8A-E785-A69F0331C583}"/>
              </a:ext>
            </a:extLst>
          </p:cNvPr>
          <p:cNvSpPr>
            <a:spLocks noGrp="1"/>
          </p:cNvSpPr>
          <p:nvPr>
            <p:ph type="dt" sz="half" idx="10"/>
          </p:nvPr>
        </p:nvSpPr>
        <p:spPr/>
        <p:txBody>
          <a:bodyPr/>
          <a:lstStyle/>
          <a:p>
            <a:fld id="{01CE5036-BF11-4DC2-B051-6652CBFA52A2}" type="datetimeFigureOut">
              <a:rPr lang="nl-NL" smtClean="0"/>
              <a:t>18-6-2024</a:t>
            </a:fld>
            <a:endParaRPr lang="nl-NL"/>
          </a:p>
        </p:txBody>
      </p:sp>
      <p:sp>
        <p:nvSpPr>
          <p:cNvPr id="5" name="Footer Placeholder 4">
            <a:extLst>
              <a:ext uri="{FF2B5EF4-FFF2-40B4-BE49-F238E27FC236}">
                <a16:creationId xmlns:a16="http://schemas.microsoft.com/office/drawing/2014/main" id="{0D4DCC31-D6B1-4FDD-ED4D-BECCDAE985F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28A84E-D1FE-D4BD-EECB-16DA65F994D3}"/>
              </a:ext>
            </a:extLst>
          </p:cNvPr>
          <p:cNvSpPr>
            <a:spLocks noGrp="1"/>
          </p:cNvSpPr>
          <p:nvPr>
            <p:ph type="sldNum" sz="quarter" idx="12"/>
          </p:nvPr>
        </p:nvSpPr>
        <p:spPr/>
        <p:txBody>
          <a:bodyPr/>
          <a:lstStyle/>
          <a:p>
            <a:fld id="{9D99572A-0DF2-46B7-8E87-AE5E7EAA6597}" type="slidenum">
              <a:rPr lang="nl-NL" smtClean="0"/>
              <a:t>‹nr.›</a:t>
            </a:fld>
            <a:endParaRPr lang="nl-NL"/>
          </a:p>
        </p:txBody>
      </p:sp>
      <p:sp>
        <p:nvSpPr>
          <p:cNvPr id="7" name="Text Placeholder 2">
            <a:extLst>
              <a:ext uri="{FF2B5EF4-FFF2-40B4-BE49-F238E27FC236}">
                <a16:creationId xmlns:a16="http://schemas.microsoft.com/office/drawing/2014/main" id="{442F94D7-5235-E43E-75D7-3DB40E870DB9}"/>
              </a:ext>
            </a:extLst>
          </p:cNvPr>
          <p:cNvSpPr>
            <a:spLocks noGrp="1"/>
          </p:cNvSpPr>
          <p:nvPr>
            <p:ph type="body" idx="13"/>
          </p:nvPr>
        </p:nvSpPr>
        <p:spPr>
          <a:xfrm>
            <a:off x="572400" y="1036800"/>
            <a:ext cx="4154400" cy="234000"/>
          </a:xfrm>
        </p:spPr>
        <p:txBody>
          <a:bodyPr anchor="t"/>
          <a:lstStyle>
            <a:lvl1pPr marL="0" indent="0">
              <a:buNone/>
              <a:defRPr sz="15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Tree>
    <p:extLst>
      <p:ext uri="{BB962C8B-B14F-4D97-AF65-F5344CB8AC3E}">
        <p14:creationId xmlns:p14="http://schemas.microsoft.com/office/powerpoint/2010/main" val="292271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C48B53-FEFC-2133-6070-6BFE2CE3F9ED}"/>
              </a:ext>
            </a:extLst>
          </p:cNvPr>
          <p:cNvSpPr>
            <a:spLocks noGrp="1"/>
          </p:cNvSpPr>
          <p:nvPr>
            <p:ph type="pic" sz="quarter" idx="15"/>
          </p:nvPr>
        </p:nvSpPr>
        <p:spPr>
          <a:xfrm>
            <a:off x="6096000" y="0"/>
            <a:ext cx="6096000" cy="6858000"/>
          </a:xfrm>
        </p:spPr>
        <p:txBody>
          <a:bodyPr/>
          <a:lstStyle/>
          <a:p>
            <a:r>
              <a:rPr lang="nl-NL"/>
              <a:t>Klik op het pictogram als u een afbeelding wilt toevoegen</a:t>
            </a:r>
          </a:p>
        </p:txBody>
      </p:sp>
      <p:sp>
        <p:nvSpPr>
          <p:cNvPr id="2" name="Title 1">
            <a:extLst>
              <a:ext uri="{FF2B5EF4-FFF2-40B4-BE49-F238E27FC236}">
                <a16:creationId xmlns:a16="http://schemas.microsoft.com/office/drawing/2014/main" id="{6C5056AE-1861-C05C-C2EC-91428F862635}"/>
              </a:ext>
            </a:extLst>
          </p:cNvPr>
          <p:cNvSpPr>
            <a:spLocks noGrp="1"/>
          </p:cNvSpPr>
          <p:nvPr>
            <p:ph type="title"/>
          </p:nvPr>
        </p:nvSpPr>
        <p:spPr>
          <a:xfrm>
            <a:off x="572400" y="572400"/>
            <a:ext cx="4154400" cy="415498"/>
          </a:xfrm>
        </p:spPr>
        <p:txBody>
          <a:bodyPr/>
          <a:lstStyle/>
          <a:p>
            <a:r>
              <a:rPr lang="nl-NL"/>
              <a:t>Klik om stijl te bewerken</a:t>
            </a:r>
            <a:endParaRPr lang="nl-NL" dirty="0"/>
          </a:p>
        </p:txBody>
      </p:sp>
      <p:sp>
        <p:nvSpPr>
          <p:cNvPr id="3" name="Content Placeholder 2">
            <a:extLst>
              <a:ext uri="{FF2B5EF4-FFF2-40B4-BE49-F238E27FC236}">
                <a16:creationId xmlns:a16="http://schemas.microsoft.com/office/drawing/2014/main" id="{100CA148-F5F5-AD1E-0E8E-3D53C24C417B}"/>
              </a:ext>
            </a:extLst>
          </p:cNvPr>
          <p:cNvSpPr>
            <a:spLocks noGrp="1"/>
          </p:cNvSpPr>
          <p:nvPr>
            <p:ph idx="1"/>
          </p:nvPr>
        </p:nvSpPr>
        <p:spPr>
          <a:xfrm>
            <a:off x="572400" y="2196000"/>
            <a:ext cx="4154400" cy="3745616"/>
          </a:xfrm>
        </p:spPr>
        <p:txBody>
          <a:bodyPr wrap="square" numCol="1" spc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E91A7CF2-630C-AF8A-E785-A69F0331C583}"/>
              </a:ext>
            </a:extLst>
          </p:cNvPr>
          <p:cNvSpPr>
            <a:spLocks noGrp="1"/>
          </p:cNvSpPr>
          <p:nvPr>
            <p:ph type="dt" sz="half" idx="10"/>
          </p:nvPr>
        </p:nvSpPr>
        <p:spPr/>
        <p:txBody>
          <a:bodyPr/>
          <a:lstStyle/>
          <a:p>
            <a:fld id="{01CE5036-BF11-4DC2-B051-6652CBFA52A2}" type="datetimeFigureOut">
              <a:rPr lang="nl-NL" smtClean="0"/>
              <a:t>18-6-2024</a:t>
            </a:fld>
            <a:endParaRPr lang="nl-NL"/>
          </a:p>
        </p:txBody>
      </p:sp>
      <p:sp>
        <p:nvSpPr>
          <p:cNvPr id="5" name="Footer Placeholder 4">
            <a:extLst>
              <a:ext uri="{FF2B5EF4-FFF2-40B4-BE49-F238E27FC236}">
                <a16:creationId xmlns:a16="http://schemas.microsoft.com/office/drawing/2014/main" id="{0D4DCC31-D6B1-4FDD-ED4D-BECCDAE985F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28A84E-D1FE-D4BD-EECB-16DA65F994D3}"/>
              </a:ext>
            </a:extLst>
          </p:cNvPr>
          <p:cNvSpPr>
            <a:spLocks noGrp="1"/>
          </p:cNvSpPr>
          <p:nvPr>
            <p:ph type="sldNum" sz="quarter" idx="12"/>
          </p:nvPr>
        </p:nvSpPr>
        <p:spPr/>
        <p:txBody>
          <a:bodyPr/>
          <a:lstStyle/>
          <a:p>
            <a:fld id="{9D99572A-0DF2-46B7-8E87-AE5E7EAA6597}" type="slidenum">
              <a:rPr lang="nl-NL" smtClean="0"/>
              <a:t>‹nr.›</a:t>
            </a:fld>
            <a:endParaRPr lang="nl-NL"/>
          </a:p>
        </p:txBody>
      </p:sp>
      <p:sp>
        <p:nvSpPr>
          <p:cNvPr id="7" name="Text Placeholder 2">
            <a:extLst>
              <a:ext uri="{FF2B5EF4-FFF2-40B4-BE49-F238E27FC236}">
                <a16:creationId xmlns:a16="http://schemas.microsoft.com/office/drawing/2014/main" id="{442F94D7-5235-E43E-75D7-3DB40E870DB9}"/>
              </a:ext>
            </a:extLst>
          </p:cNvPr>
          <p:cNvSpPr>
            <a:spLocks noGrp="1"/>
          </p:cNvSpPr>
          <p:nvPr>
            <p:ph type="body" idx="13"/>
          </p:nvPr>
        </p:nvSpPr>
        <p:spPr>
          <a:xfrm>
            <a:off x="572400" y="1036800"/>
            <a:ext cx="4154400" cy="234000"/>
          </a:xfrm>
        </p:spPr>
        <p:txBody>
          <a:bodyPr anchor="t"/>
          <a:lstStyle>
            <a:lvl1pPr marL="0" indent="0">
              <a:buNone/>
              <a:defRPr sz="15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Tree>
    <p:extLst>
      <p:ext uri="{BB962C8B-B14F-4D97-AF65-F5344CB8AC3E}">
        <p14:creationId xmlns:p14="http://schemas.microsoft.com/office/powerpoint/2010/main" val="182273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1013ACE1-7242-3B9E-8256-452B98FF2842}"/>
              </a:ext>
            </a:extLst>
          </p:cNvPr>
          <p:cNvSpPr>
            <a:spLocks noGrp="1"/>
          </p:cNvSpPr>
          <p:nvPr>
            <p:ph type="chart" sz="quarter" idx="13"/>
          </p:nvPr>
        </p:nvSpPr>
        <p:spPr>
          <a:xfrm>
            <a:off x="1106311" y="622300"/>
            <a:ext cx="9979378" cy="5613400"/>
          </a:xfrm>
        </p:spPr>
        <p:txBody>
          <a:bodyPr tIns="180000"/>
          <a:lstStyle>
            <a:lvl1pPr algn="ctr">
              <a:defRPr/>
            </a:lvl1pPr>
          </a:lstStyle>
          <a:p>
            <a:r>
              <a:rPr lang="nl-NL"/>
              <a:t>Klik op het pictogram als u een grafiek wilt toevoegen</a:t>
            </a:r>
            <a:endParaRPr lang="nl-NL" dirty="0"/>
          </a:p>
        </p:txBody>
      </p:sp>
      <p:sp>
        <p:nvSpPr>
          <p:cNvPr id="8" name="Date Placeholder 7">
            <a:extLst>
              <a:ext uri="{FF2B5EF4-FFF2-40B4-BE49-F238E27FC236}">
                <a16:creationId xmlns:a16="http://schemas.microsoft.com/office/drawing/2014/main" id="{90712E89-2D4A-1512-E306-FDEDFED0A2EE}"/>
              </a:ext>
            </a:extLst>
          </p:cNvPr>
          <p:cNvSpPr>
            <a:spLocks noGrp="1"/>
          </p:cNvSpPr>
          <p:nvPr>
            <p:ph type="dt" sz="half" idx="14"/>
          </p:nvPr>
        </p:nvSpPr>
        <p:spPr/>
        <p:txBody>
          <a:bodyPr/>
          <a:lstStyle/>
          <a:p>
            <a:fld id="{01CE5036-BF11-4DC2-B051-6652CBFA52A2}" type="datetimeFigureOut">
              <a:rPr lang="nl-NL" smtClean="0"/>
              <a:pPr/>
              <a:t>18-6-2024</a:t>
            </a:fld>
            <a:endParaRPr lang="nl-NL" dirty="0"/>
          </a:p>
        </p:txBody>
      </p:sp>
      <p:sp>
        <p:nvSpPr>
          <p:cNvPr id="9" name="Footer Placeholder 8">
            <a:extLst>
              <a:ext uri="{FF2B5EF4-FFF2-40B4-BE49-F238E27FC236}">
                <a16:creationId xmlns:a16="http://schemas.microsoft.com/office/drawing/2014/main" id="{44EBDF8C-E969-6250-64EF-D4F60847F548}"/>
              </a:ext>
            </a:extLst>
          </p:cNvPr>
          <p:cNvSpPr>
            <a:spLocks noGrp="1"/>
          </p:cNvSpPr>
          <p:nvPr>
            <p:ph type="ftr" sz="quarter" idx="15"/>
          </p:nvPr>
        </p:nvSpPr>
        <p:spPr/>
        <p:txBody>
          <a:bodyPr/>
          <a:lstStyle/>
          <a:p>
            <a:endParaRPr lang="nl-NL"/>
          </a:p>
        </p:txBody>
      </p:sp>
      <p:sp>
        <p:nvSpPr>
          <p:cNvPr id="10" name="Slide Number Placeholder 9">
            <a:extLst>
              <a:ext uri="{FF2B5EF4-FFF2-40B4-BE49-F238E27FC236}">
                <a16:creationId xmlns:a16="http://schemas.microsoft.com/office/drawing/2014/main" id="{161311D5-A61F-A8B0-C949-8CE92715C4F5}"/>
              </a:ext>
            </a:extLst>
          </p:cNvPr>
          <p:cNvSpPr>
            <a:spLocks noGrp="1"/>
          </p:cNvSpPr>
          <p:nvPr>
            <p:ph type="sldNum" sz="quarter" idx="16"/>
          </p:nvPr>
        </p:nvSpPr>
        <p:spPr/>
        <p:txBody>
          <a:bodyPr/>
          <a:lstStyle/>
          <a:p>
            <a:fld id="{9D99572A-0DF2-46B7-8E87-AE5E7EAA6597}" type="slidenum">
              <a:rPr lang="nl-NL" smtClean="0"/>
              <a:pPr/>
              <a:t>‹nr.›</a:t>
            </a:fld>
            <a:endParaRPr lang="nl-NL"/>
          </a:p>
        </p:txBody>
      </p:sp>
    </p:spTree>
    <p:extLst>
      <p:ext uri="{BB962C8B-B14F-4D97-AF65-F5344CB8AC3E}">
        <p14:creationId xmlns:p14="http://schemas.microsoft.com/office/powerpoint/2010/main" val="118842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4494900" cy="1107996"/>
          </a:xfrm>
        </p:spPr>
        <p:txBody>
          <a:bodyPr anchor="b"/>
          <a:lstStyle>
            <a:lvl1pPr algn="l">
              <a:lnSpc>
                <a:spcPct val="100000"/>
              </a:lnSpc>
              <a:defRPr sz="3600" b="0">
                <a:solidFill>
                  <a:schemeClr val="bg2"/>
                </a:solidFill>
              </a:defRPr>
            </a:lvl1pPr>
          </a:lstStyle>
          <a:p>
            <a:r>
              <a:rPr lang="en-BE" dirty="0"/>
              <a:t>Add quote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4494900" cy="323165"/>
          </a:xfrm>
        </p:spPr>
        <p:txBody>
          <a:bodyPr wrap="square">
            <a:spAutoFit/>
          </a:bodyPr>
          <a:lstStyle>
            <a:lvl1pPr marL="0" indent="0" algn="l">
              <a:spcBef>
                <a:spcPts val="0"/>
              </a:spcBef>
              <a:spcAft>
                <a:spcPts val="0"/>
              </a:spcAft>
              <a:buNone/>
              <a:defRPr sz="21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5" name="Picture Placeholder 14">
            <a:extLst>
              <a:ext uri="{FF2B5EF4-FFF2-40B4-BE49-F238E27FC236}">
                <a16:creationId xmlns:a16="http://schemas.microsoft.com/office/drawing/2014/main" id="{BA278E4B-DC92-1614-045D-8A32C850CDB5}"/>
              </a:ext>
            </a:extLst>
          </p:cNvPr>
          <p:cNvSpPr>
            <a:spLocks noGrp="1"/>
          </p:cNvSpPr>
          <p:nvPr>
            <p:ph type="pic" sz="quarter" idx="10"/>
          </p:nvPr>
        </p:nvSpPr>
        <p:spPr>
          <a:xfrm>
            <a:off x="5227198" y="0"/>
            <a:ext cx="6969606" cy="6862803"/>
          </a:xfrm>
          <a:custGeom>
            <a:avLst/>
            <a:gdLst>
              <a:gd name="connsiteX0" fmla="*/ 132418 w 6969606"/>
              <a:gd name="connsiteY0" fmla="*/ 2310411 h 6862803"/>
              <a:gd name="connsiteX1" fmla="*/ 132418 w 6969606"/>
              <a:gd name="connsiteY1" fmla="*/ 4547600 h 6862803"/>
              <a:gd name="connsiteX2" fmla="*/ 0 w 6969606"/>
              <a:gd name="connsiteY2" fmla="*/ 3428999 h 6862803"/>
              <a:gd name="connsiteX3" fmla="*/ 132418 w 6969606"/>
              <a:gd name="connsiteY3" fmla="*/ 2310411 h 6862803"/>
              <a:gd name="connsiteX4" fmla="*/ 2321185 w 6969606"/>
              <a:gd name="connsiteY4" fmla="*/ 0 h 6862803"/>
              <a:gd name="connsiteX5" fmla="*/ 6969606 w 6969606"/>
              <a:gd name="connsiteY5" fmla="*/ 0 h 6862803"/>
              <a:gd name="connsiteX6" fmla="*/ 6969606 w 6969606"/>
              <a:gd name="connsiteY6" fmla="*/ 6862803 h 6862803"/>
              <a:gd name="connsiteX7" fmla="*/ 2324907 w 6969606"/>
              <a:gd name="connsiteY7" fmla="*/ 6862803 h 6862803"/>
              <a:gd name="connsiteX8" fmla="*/ 2204164 w 6969606"/>
              <a:gd name="connsiteY8" fmla="*/ 6707155 h 6862803"/>
              <a:gd name="connsiteX9" fmla="*/ 1663458 w 6969606"/>
              <a:gd name="connsiteY9" fmla="*/ 5515523 h 6862803"/>
              <a:gd name="connsiteX10" fmla="*/ 1663458 w 6969606"/>
              <a:gd name="connsiteY10" fmla="*/ 6589555 h 6862803"/>
              <a:gd name="connsiteX11" fmla="*/ 714785 w 6969606"/>
              <a:gd name="connsiteY11" fmla="*/ 4572006 h 6862803"/>
              <a:gd name="connsiteX12" fmla="*/ 714785 w 6969606"/>
              <a:gd name="connsiteY12" fmla="*/ 5557288 h 6862803"/>
              <a:gd name="connsiteX13" fmla="*/ 240988 w 6969606"/>
              <a:gd name="connsiteY13" fmla="*/ 3428999 h 6862803"/>
              <a:gd name="connsiteX14" fmla="*/ 714785 w 6969606"/>
              <a:gd name="connsiteY14" fmla="*/ 1300711 h 6862803"/>
              <a:gd name="connsiteX15" fmla="*/ 714785 w 6969606"/>
              <a:gd name="connsiteY15" fmla="*/ 2285993 h 6862803"/>
              <a:gd name="connsiteX16" fmla="*/ 1663458 w 6969606"/>
              <a:gd name="connsiteY16" fmla="*/ 268446 h 6862803"/>
              <a:gd name="connsiteX17" fmla="*/ 1663458 w 6969606"/>
              <a:gd name="connsiteY17" fmla="*/ 1342476 h 6862803"/>
              <a:gd name="connsiteX18" fmla="*/ 2204164 w 6969606"/>
              <a:gd name="connsiteY18" fmla="*/ 150849 h 68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9606" h="6862803">
                <a:moveTo>
                  <a:pt x="132418" y="2310411"/>
                </a:moveTo>
                <a:lnTo>
                  <a:pt x="132418" y="4547600"/>
                </a:lnTo>
                <a:cubicBezTo>
                  <a:pt x="46413" y="4193129"/>
                  <a:pt x="0" y="3817744"/>
                  <a:pt x="0" y="3428999"/>
                </a:cubicBezTo>
                <a:cubicBezTo>
                  <a:pt x="0" y="3040255"/>
                  <a:pt x="46413" y="2664883"/>
                  <a:pt x="132418" y="2310411"/>
                </a:cubicBezTo>
                <a:close/>
                <a:moveTo>
                  <a:pt x="2321185" y="0"/>
                </a:moveTo>
                <a:lnTo>
                  <a:pt x="6969606" y="0"/>
                </a:lnTo>
                <a:lnTo>
                  <a:pt x="6969606" y="6862803"/>
                </a:lnTo>
                <a:lnTo>
                  <a:pt x="2324907" y="6862803"/>
                </a:lnTo>
                <a:lnTo>
                  <a:pt x="2204164" y="6707155"/>
                </a:lnTo>
                <a:cubicBezTo>
                  <a:pt x="1986901" y="6398814"/>
                  <a:pt x="1802146" y="5991818"/>
                  <a:pt x="1663458" y="5515523"/>
                </a:cubicBezTo>
                <a:lnTo>
                  <a:pt x="1663458" y="6589555"/>
                </a:lnTo>
                <a:cubicBezTo>
                  <a:pt x="1217343" y="6095338"/>
                  <a:pt x="879837" y="5390510"/>
                  <a:pt x="714785" y="4572006"/>
                </a:cubicBezTo>
                <a:lnTo>
                  <a:pt x="714785" y="5557288"/>
                </a:lnTo>
                <a:cubicBezTo>
                  <a:pt x="415132" y="4944534"/>
                  <a:pt x="240988" y="4213789"/>
                  <a:pt x="240988" y="3428999"/>
                </a:cubicBezTo>
                <a:cubicBezTo>
                  <a:pt x="240988" y="2644210"/>
                  <a:pt x="415132" y="1913465"/>
                  <a:pt x="714785" y="1300711"/>
                </a:cubicBezTo>
                <a:lnTo>
                  <a:pt x="714785" y="2285993"/>
                </a:lnTo>
                <a:cubicBezTo>
                  <a:pt x="879837" y="1467501"/>
                  <a:pt x="1217343" y="762660"/>
                  <a:pt x="1663458" y="268446"/>
                </a:cubicBezTo>
                <a:lnTo>
                  <a:pt x="1663458" y="1342476"/>
                </a:lnTo>
                <a:cubicBezTo>
                  <a:pt x="1802147" y="866180"/>
                  <a:pt x="1986901" y="459189"/>
                  <a:pt x="2204164" y="150849"/>
                </a:cubicBezTo>
                <a:close/>
              </a:path>
            </a:pathLst>
          </a:custGeom>
          <a:solidFill>
            <a:schemeClr val="tx2"/>
          </a:solidFill>
        </p:spPr>
        <p:txBody>
          <a:bodyPr wrap="square" lIns="180000" tIns="180000" rIns="180000" bIns="180000">
            <a:noAutofit/>
          </a:bodyPr>
          <a:lstStyle>
            <a:lvl1pPr algn="r">
              <a:defRPr>
                <a:solidFill>
                  <a:schemeClr val="bg2"/>
                </a:solidFill>
              </a:defRPr>
            </a:lvl1pPr>
          </a:lstStyle>
          <a:p>
            <a:r>
              <a:rPr lang="nl-NL"/>
              <a:t>Klik op het pictogram als u een afbeelding wilt toevoegen</a:t>
            </a:r>
          </a:p>
        </p:txBody>
      </p:sp>
    </p:spTree>
    <p:extLst>
      <p:ext uri="{BB962C8B-B14F-4D97-AF65-F5344CB8AC3E}">
        <p14:creationId xmlns:p14="http://schemas.microsoft.com/office/powerpoint/2010/main" val="119368825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4494900" cy="1107996"/>
          </a:xfrm>
        </p:spPr>
        <p:txBody>
          <a:bodyPr anchor="b"/>
          <a:lstStyle>
            <a:lvl1pPr algn="l">
              <a:lnSpc>
                <a:spcPct val="100000"/>
              </a:lnSpc>
              <a:defRPr sz="3600" b="0">
                <a:solidFill>
                  <a:schemeClr val="bg2"/>
                </a:solidFill>
              </a:defRPr>
            </a:lvl1pPr>
          </a:lstStyle>
          <a:p>
            <a:r>
              <a:rPr lang="en-BE" dirty="0"/>
              <a:t>Add quote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4494900" cy="323165"/>
          </a:xfrm>
        </p:spPr>
        <p:txBody>
          <a:bodyPr wrap="square">
            <a:spAutoFit/>
          </a:bodyPr>
          <a:lstStyle>
            <a:lvl1pPr marL="0" indent="0" algn="l">
              <a:spcBef>
                <a:spcPts val="0"/>
              </a:spcBef>
              <a:spcAft>
                <a:spcPts val="0"/>
              </a:spcAft>
              <a:buNone/>
              <a:defRPr sz="21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Freeform: Shape 16">
            <a:extLst>
              <a:ext uri="{FF2B5EF4-FFF2-40B4-BE49-F238E27FC236}">
                <a16:creationId xmlns:a16="http://schemas.microsoft.com/office/drawing/2014/main" id="{44CCAB2F-4158-16FF-1FCE-30F5C663C950}"/>
              </a:ext>
            </a:extLst>
          </p:cNvPr>
          <p:cNvSpPr>
            <a:spLocks noChangeAspect="1"/>
          </p:cNvSpPr>
          <p:nvPr/>
        </p:nvSpPr>
        <p:spPr>
          <a:xfrm>
            <a:off x="5720888" y="1"/>
            <a:ext cx="6468087" cy="6857998"/>
          </a:xfrm>
          <a:custGeom>
            <a:avLst/>
            <a:gdLst>
              <a:gd name="connsiteX0" fmla="*/ 6048304 w 6468087"/>
              <a:gd name="connsiteY0" fmla="*/ 0 h 6857998"/>
              <a:gd name="connsiteX1" fmla="*/ 6468087 w 6468087"/>
              <a:gd name="connsiteY1" fmla="*/ 0 h 6857998"/>
              <a:gd name="connsiteX2" fmla="*/ 6468087 w 6468087"/>
              <a:gd name="connsiteY2" fmla="*/ 6857998 h 6857998"/>
              <a:gd name="connsiteX3" fmla="*/ 6048227 w 6468087"/>
              <a:gd name="connsiteY3" fmla="*/ 6857998 h 6857998"/>
              <a:gd name="connsiteX4" fmla="*/ 6020321 w 6468087"/>
              <a:gd name="connsiteY4" fmla="*/ 6801742 h 6857998"/>
              <a:gd name="connsiteX5" fmla="*/ 5371794 w 6468087"/>
              <a:gd name="connsiteY5" fmla="*/ 3429069 h 6857998"/>
              <a:gd name="connsiteX6" fmla="*/ 6020321 w 6468087"/>
              <a:gd name="connsiteY6" fmla="*/ 56412 h 6857998"/>
              <a:gd name="connsiteX7" fmla="*/ 4884370 w 6468087"/>
              <a:gd name="connsiteY7" fmla="*/ 0 h 6857998"/>
              <a:gd name="connsiteX8" fmla="*/ 5262175 w 6468087"/>
              <a:gd name="connsiteY8" fmla="*/ 0 h 6857998"/>
              <a:gd name="connsiteX9" fmla="*/ 5262175 w 6468087"/>
              <a:gd name="connsiteY9" fmla="*/ 6857998 h 6857998"/>
              <a:gd name="connsiteX10" fmla="*/ 4884300 w 6468087"/>
              <a:gd name="connsiteY10" fmla="*/ 6857998 h 6857998"/>
              <a:gd name="connsiteX11" fmla="*/ 4859184 w 6468087"/>
              <a:gd name="connsiteY11" fmla="*/ 6801739 h 6857998"/>
              <a:gd name="connsiteX12" fmla="*/ 4275519 w 6468087"/>
              <a:gd name="connsiteY12" fmla="*/ 3429069 h 6857998"/>
              <a:gd name="connsiteX13" fmla="*/ 4859184 w 6468087"/>
              <a:gd name="connsiteY13" fmla="*/ 56414 h 6857998"/>
              <a:gd name="connsiteX14" fmla="*/ 3830068 w 6468087"/>
              <a:gd name="connsiteY14" fmla="*/ 0 h 6857998"/>
              <a:gd name="connsiteX15" fmla="*/ 4165900 w 6468087"/>
              <a:gd name="connsiteY15" fmla="*/ 0 h 6857998"/>
              <a:gd name="connsiteX16" fmla="*/ 4165900 w 6468087"/>
              <a:gd name="connsiteY16" fmla="*/ 6857998 h 6857998"/>
              <a:gd name="connsiteX17" fmla="*/ 3830007 w 6468087"/>
              <a:gd name="connsiteY17" fmla="*/ 6857998 h 6857998"/>
              <a:gd name="connsiteX18" fmla="*/ 3807680 w 6468087"/>
              <a:gd name="connsiteY18" fmla="*/ 6801739 h 6857998"/>
              <a:gd name="connsiteX19" fmla="*/ 3288862 w 6468087"/>
              <a:gd name="connsiteY19" fmla="*/ 3429069 h 6857998"/>
              <a:gd name="connsiteX20" fmla="*/ 3807680 w 6468087"/>
              <a:gd name="connsiteY20" fmla="*/ 56414 h 6857998"/>
              <a:gd name="connsiteX21" fmla="*/ 2885395 w 6468087"/>
              <a:gd name="connsiteY21" fmla="*/ 0 h 6857998"/>
              <a:gd name="connsiteX22" fmla="*/ 3179243 w 6468087"/>
              <a:gd name="connsiteY22" fmla="*/ 0 h 6857998"/>
              <a:gd name="connsiteX23" fmla="*/ 3179243 w 6468087"/>
              <a:gd name="connsiteY23" fmla="*/ 6857998 h 6857998"/>
              <a:gd name="connsiteX24" fmla="*/ 2885341 w 6468087"/>
              <a:gd name="connsiteY24" fmla="*/ 6857998 h 6857998"/>
              <a:gd name="connsiteX25" fmla="*/ 2865806 w 6468087"/>
              <a:gd name="connsiteY25" fmla="*/ 6801739 h 6857998"/>
              <a:gd name="connsiteX26" fmla="*/ 2411841 w 6468087"/>
              <a:gd name="connsiteY26" fmla="*/ 3429069 h 6857998"/>
              <a:gd name="connsiteX27" fmla="*/ 2865806 w 6468087"/>
              <a:gd name="connsiteY27" fmla="*/ 56414 h 6857998"/>
              <a:gd name="connsiteX28" fmla="*/ 2050331 w 6468087"/>
              <a:gd name="connsiteY28" fmla="*/ 0 h 6857998"/>
              <a:gd name="connsiteX29" fmla="*/ 2302205 w 6468087"/>
              <a:gd name="connsiteY29" fmla="*/ 0 h 6857998"/>
              <a:gd name="connsiteX30" fmla="*/ 2302205 w 6468087"/>
              <a:gd name="connsiteY30" fmla="*/ 6857998 h 6857998"/>
              <a:gd name="connsiteX31" fmla="*/ 2050285 w 6468087"/>
              <a:gd name="connsiteY31" fmla="*/ 6857998 h 6857998"/>
              <a:gd name="connsiteX32" fmla="*/ 2033541 w 6468087"/>
              <a:gd name="connsiteY32" fmla="*/ 6801739 h 6857998"/>
              <a:gd name="connsiteX33" fmla="*/ 1644426 w 6468087"/>
              <a:gd name="connsiteY33" fmla="*/ 3429069 h 6857998"/>
              <a:gd name="connsiteX34" fmla="*/ 2033541 w 6468087"/>
              <a:gd name="connsiteY34" fmla="*/ 56414 h 6857998"/>
              <a:gd name="connsiteX35" fmla="*/ 1324918 w 6468087"/>
              <a:gd name="connsiteY35" fmla="*/ 0 h 6857998"/>
              <a:gd name="connsiteX36" fmla="*/ 1534808 w 6468087"/>
              <a:gd name="connsiteY36" fmla="*/ 0 h 6857998"/>
              <a:gd name="connsiteX37" fmla="*/ 1534808 w 6468087"/>
              <a:gd name="connsiteY37" fmla="*/ 6857998 h 6857998"/>
              <a:gd name="connsiteX38" fmla="*/ 1324879 w 6468087"/>
              <a:gd name="connsiteY38" fmla="*/ 6857998 h 6857998"/>
              <a:gd name="connsiteX39" fmla="*/ 1310926 w 6468087"/>
              <a:gd name="connsiteY39" fmla="*/ 6801739 h 6857998"/>
              <a:gd name="connsiteX40" fmla="*/ 986662 w 6468087"/>
              <a:gd name="connsiteY40" fmla="*/ 3429069 h 6857998"/>
              <a:gd name="connsiteX41" fmla="*/ 1310926 w 6468087"/>
              <a:gd name="connsiteY41" fmla="*/ 56414 h 6857998"/>
              <a:gd name="connsiteX42" fmla="*/ 709119 w 6468087"/>
              <a:gd name="connsiteY42" fmla="*/ 0 h 6857998"/>
              <a:gd name="connsiteX43" fmla="*/ 877033 w 6468087"/>
              <a:gd name="connsiteY43" fmla="*/ 0 h 6857998"/>
              <a:gd name="connsiteX44" fmla="*/ 877033 w 6468087"/>
              <a:gd name="connsiteY44" fmla="*/ 6857998 h 6857998"/>
              <a:gd name="connsiteX45" fmla="*/ 709088 w 6468087"/>
              <a:gd name="connsiteY45" fmla="*/ 6857998 h 6857998"/>
              <a:gd name="connsiteX46" fmla="*/ 697925 w 6468087"/>
              <a:gd name="connsiteY46" fmla="*/ 6801739 h 6857998"/>
              <a:gd name="connsiteX47" fmla="*/ 438522 w 6468087"/>
              <a:gd name="connsiteY47" fmla="*/ 3429069 h 6857998"/>
              <a:gd name="connsiteX48" fmla="*/ 697925 w 6468087"/>
              <a:gd name="connsiteY48" fmla="*/ 56414 h 6857998"/>
              <a:gd name="connsiteX49" fmla="*/ 202958 w 6468087"/>
              <a:gd name="connsiteY49" fmla="*/ 0 h 6857998"/>
              <a:gd name="connsiteX50" fmla="*/ 328891 w 6468087"/>
              <a:gd name="connsiteY50" fmla="*/ 0 h 6857998"/>
              <a:gd name="connsiteX51" fmla="*/ 328891 w 6468087"/>
              <a:gd name="connsiteY51" fmla="*/ 6857998 h 6857998"/>
              <a:gd name="connsiteX52" fmla="*/ 202935 w 6468087"/>
              <a:gd name="connsiteY52" fmla="*/ 6857998 h 6857998"/>
              <a:gd name="connsiteX53" fmla="*/ 194562 w 6468087"/>
              <a:gd name="connsiteY53" fmla="*/ 6801739 h 6857998"/>
              <a:gd name="connsiteX54" fmla="*/ 0 w 6468087"/>
              <a:gd name="connsiteY54" fmla="*/ 3429069 h 6857998"/>
              <a:gd name="connsiteX55" fmla="*/ 194562 w 6468087"/>
              <a:gd name="connsiteY55" fmla="*/ 56414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468087" h="6857998">
                <a:moveTo>
                  <a:pt x="6048304" y="0"/>
                </a:moveTo>
                <a:lnTo>
                  <a:pt x="6468087" y="0"/>
                </a:lnTo>
                <a:lnTo>
                  <a:pt x="6468087" y="6857998"/>
                </a:lnTo>
                <a:lnTo>
                  <a:pt x="6048227" y="6857998"/>
                </a:lnTo>
                <a:lnTo>
                  <a:pt x="6020321" y="6801742"/>
                </a:lnTo>
                <a:cubicBezTo>
                  <a:pt x="5619831" y="5941036"/>
                  <a:pt x="5371794" y="4747841"/>
                  <a:pt x="5371794" y="3429069"/>
                </a:cubicBezTo>
                <a:cubicBezTo>
                  <a:pt x="5371794" y="2110298"/>
                  <a:pt x="5619831" y="917113"/>
                  <a:pt x="6020321" y="56412"/>
                </a:cubicBezTo>
                <a:close/>
                <a:moveTo>
                  <a:pt x="4884370" y="0"/>
                </a:moveTo>
                <a:lnTo>
                  <a:pt x="5262175" y="0"/>
                </a:lnTo>
                <a:lnTo>
                  <a:pt x="5262175" y="6857998"/>
                </a:lnTo>
                <a:lnTo>
                  <a:pt x="4884300" y="6857998"/>
                </a:lnTo>
                <a:lnTo>
                  <a:pt x="4859184" y="6801739"/>
                </a:lnTo>
                <a:cubicBezTo>
                  <a:pt x="4498745" y="5941029"/>
                  <a:pt x="4275519" y="4747828"/>
                  <a:pt x="4275519" y="3429069"/>
                </a:cubicBezTo>
                <a:cubicBezTo>
                  <a:pt x="4275519" y="2110310"/>
                  <a:pt x="4498745" y="917120"/>
                  <a:pt x="4859184" y="56414"/>
                </a:cubicBezTo>
                <a:close/>
                <a:moveTo>
                  <a:pt x="3830068" y="0"/>
                </a:moveTo>
                <a:lnTo>
                  <a:pt x="4165900" y="0"/>
                </a:lnTo>
                <a:lnTo>
                  <a:pt x="4165900" y="6857998"/>
                </a:lnTo>
                <a:lnTo>
                  <a:pt x="3830007" y="6857998"/>
                </a:lnTo>
                <a:lnTo>
                  <a:pt x="3807680" y="6801739"/>
                </a:lnTo>
                <a:cubicBezTo>
                  <a:pt x="3487286" y="5941029"/>
                  <a:pt x="3288862" y="4747828"/>
                  <a:pt x="3288862" y="3429069"/>
                </a:cubicBezTo>
                <a:cubicBezTo>
                  <a:pt x="3288862" y="2110310"/>
                  <a:pt x="3487286" y="917120"/>
                  <a:pt x="3807680" y="56414"/>
                </a:cubicBezTo>
                <a:close/>
                <a:moveTo>
                  <a:pt x="2885395" y="0"/>
                </a:moveTo>
                <a:lnTo>
                  <a:pt x="3179243" y="0"/>
                </a:lnTo>
                <a:lnTo>
                  <a:pt x="3179243" y="6857998"/>
                </a:lnTo>
                <a:lnTo>
                  <a:pt x="2885341" y="6857998"/>
                </a:lnTo>
                <a:lnTo>
                  <a:pt x="2865806" y="6801739"/>
                </a:lnTo>
                <a:cubicBezTo>
                  <a:pt x="2585464" y="5941029"/>
                  <a:pt x="2411841" y="4747828"/>
                  <a:pt x="2411841" y="3429069"/>
                </a:cubicBezTo>
                <a:cubicBezTo>
                  <a:pt x="2411841" y="2110310"/>
                  <a:pt x="2585464" y="917120"/>
                  <a:pt x="2865806" y="56414"/>
                </a:cubicBezTo>
                <a:close/>
                <a:moveTo>
                  <a:pt x="2050331" y="0"/>
                </a:moveTo>
                <a:lnTo>
                  <a:pt x="2302205" y="0"/>
                </a:lnTo>
                <a:lnTo>
                  <a:pt x="2302205" y="6857998"/>
                </a:lnTo>
                <a:lnTo>
                  <a:pt x="2050285" y="6857998"/>
                </a:lnTo>
                <a:lnTo>
                  <a:pt x="2033541" y="6801739"/>
                </a:lnTo>
                <a:cubicBezTo>
                  <a:pt x="1793245" y="5941029"/>
                  <a:pt x="1644426" y="4747828"/>
                  <a:pt x="1644426" y="3429069"/>
                </a:cubicBezTo>
                <a:cubicBezTo>
                  <a:pt x="1644426" y="2110310"/>
                  <a:pt x="1793245" y="917120"/>
                  <a:pt x="2033541" y="56414"/>
                </a:cubicBezTo>
                <a:close/>
                <a:moveTo>
                  <a:pt x="1324918" y="0"/>
                </a:moveTo>
                <a:lnTo>
                  <a:pt x="1534808" y="0"/>
                </a:lnTo>
                <a:lnTo>
                  <a:pt x="1534808" y="6857998"/>
                </a:lnTo>
                <a:lnTo>
                  <a:pt x="1324879" y="6857998"/>
                </a:lnTo>
                <a:lnTo>
                  <a:pt x="1310926" y="6801739"/>
                </a:lnTo>
                <a:cubicBezTo>
                  <a:pt x="1110681" y="5941029"/>
                  <a:pt x="986662" y="4747828"/>
                  <a:pt x="986662" y="3429069"/>
                </a:cubicBezTo>
                <a:cubicBezTo>
                  <a:pt x="986662" y="2110310"/>
                  <a:pt x="1110681" y="917120"/>
                  <a:pt x="1310926" y="56414"/>
                </a:cubicBezTo>
                <a:close/>
                <a:moveTo>
                  <a:pt x="709119" y="0"/>
                </a:moveTo>
                <a:lnTo>
                  <a:pt x="877033" y="0"/>
                </a:lnTo>
                <a:lnTo>
                  <a:pt x="877033" y="6857998"/>
                </a:lnTo>
                <a:lnTo>
                  <a:pt x="709088" y="6857998"/>
                </a:lnTo>
                <a:lnTo>
                  <a:pt x="697925" y="6801739"/>
                </a:lnTo>
                <a:cubicBezTo>
                  <a:pt x="537730" y="5941029"/>
                  <a:pt x="438522" y="4747828"/>
                  <a:pt x="438522" y="3429069"/>
                </a:cubicBezTo>
                <a:cubicBezTo>
                  <a:pt x="438522" y="2110310"/>
                  <a:pt x="537730" y="917120"/>
                  <a:pt x="697925" y="56414"/>
                </a:cubicBezTo>
                <a:close/>
                <a:moveTo>
                  <a:pt x="202958" y="0"/>
                </a:moveTo>
                <a:lnTo>
                  <a:pt x="328891" y="0"/>
                </a:lnTo>
                <a:lnTo>
                  <a:pt x="328891" y="6857998"/>
                </a:lnTo>
                <a:lnTo>
                  <a:pt x="202935" y="6857998"/>
                </a:lnTo>
                <a:lnTo>
                  <a:pt x="194562" y="6801739"/>
                </a:lnTo>
                <a:cubicBezTo>
                  <a:pt x="74415" y="5941029"/>
                  <a:pt x="0" y="4747828"/>
                  <a:pt x="0" y="3429069"/>
                </a:cubicBezTo>
                <a:cubicBezTo>
                  <a:pt x="0" y="2110310"/>
                  <a:pt x="74415" y="917120"/>
                  <a:pt x="194562" y="56414"/>
                </a:cubicBezTo>
                <a:close/>
              </a:path>
            </a:pathLst>
          </a:custGeom>
          <a:solidFill>
            <a:schemeClr val="tx2"/>
          </a:solidFill>
          <a:ln w="17201" cap="flat">
            <a:noFill/>
            <a:prstDash val="solid"/>
            <a:miter/>
          </a:ln>
        </p:spPr>
        <p:txBody>
          <a:bodyPr rtlCol="0" anchor="ctr"/>
          <a:lstStyle/>
          <a:p>
            <a:endParaRPr lang="nl-NL"/>
          </a:p>
        </p:txBody>
      </p:sp>
    </p:spTree>
    <p:extLst>
      <p:ext uri="{BB962C8B-B14F-4D97-AF65-F5344CB8AC3E}">
        <p14:creationId xmlns:p14="http://schemas.microsoft.com/office/powerpoint/2010/main" val="39926350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9EE8-D592-B40C-3459-4C0AB83A5176}"/>
              </a:ext>
            </a:extLst>
          </p:cNvPr>
          <p:cNvSpPr>
            <a:spLocks noGrp="1"/>
          </p:cNvSpPr>
          <p:nvPr>
            <p:ph type="title"/>
          </p:nvPr>
        </p:nvSpPr>
        <p:spPr/>
        <p:txBody>
          <a:bodyPr/>
          <a:lstStyle/>
          <a:p>
            <a:r>
              <a:rPr lang="nl-NL"/>
              <a:t>Klik om stijl te bewerken</a:t>
            </a:r>
          </a:p>
        </p:txBody>
      </p:sp>
      <p:sp>
        <p:nvSpPr>
          <p:cNvPr id="3" name="Date Placeholder 2">
            <a:extLst>
              <a:ext uri="{FF2B5EF4-FFF2-40B4-BE49-F238E27FC236}">
                <a16:creationId xmlns:a16="http://schemas.microsoft.com/office/drawing/2014/main" id="{970AB045-C06A-6279-2546-031B2ADFFA7A}"/>
              </a:ext>
            </a:extLst>
          </p:cNvPr>
          <p:cNvSpPr>
            <a:spLocks noGrp="1"/>
          </p:cNvSpPr>
          <p:nvPr>
            <p:ph type="dt" sz="half" idx="10"/>
          </p:nvPr>
        </p:nvSpPr>
        <p:spPr/>
        <p:txBody>
          <a:bodyPr/>
          <a:lstStyle/>
          <a:p>
            <a:fld id="{01CE5036-BF11-4DC2-B051-6652CBFA52A2}" type="datetimeFigureOut">
              <a:rPr lang="nl-NL" smtClean="0"/>
              <a:t>18-6-2024</a:t>
            </a:fld>
            <a:endParaRPr lang="nl-NL"/>
          </a:p>
        </p:txBody>
      </p:sp>
      <p:sp>
        <p:nvSpPr>
          <p:cNvPr id="4" name="Footer Placeholder 3">
            <a:extLst>
              <a:ext uri="{FF2B5EF4-FFF2-40B4-BE49-F238E27FC236}">
                <a16:creationId xmlns:a16="http://schemas.microsoft.com/office/drawing/2014/main" id="{126525A2-5CFD-DA76-EA02-F354AFA532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F7DCB933-5ED7-7857-4DD5-C91BD2008A19}"/>
              </a:ext>
            </a:extLst>
          </p:cNvPr>
          <p:cNvSpPr>
            <a:spLocks noGrp="1"/>
          </p:cNvSpPr>
          <p:nvPr>
            <p:ph type="sldNum" sz="quarter" idx="12"/>
          </p:nvPr>
        </p:nvSpPr>
        <p:spPr/>
        <p:txBody>
          <a:bodyPr/>
          <a:lstStyle/>
          <a:p>
            <a:fld id="{9D99572A-0DF2-46B7-8E87-AE5E7EAA6597}" type="slidenum">
              <a:rPr lang="nl-NL" smtClean="0"/>
              <a:t>‹nr.›</a:t>
            </a:fld>
            <a:endParaRPr lang="nl-NL"/>
          </a:p>
        </p:txBody>
      </p:sp>
    </p:spTree>
    <p:extLst>
      <p:ext uri="{BB962C8B-B14F-4D97-AF65-F5344CB8AC3E}">
        <p14:creationId xmlns:p14="http://schemas.microsoft.com/office/powerpoint/2010/main" val="3952985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7C3F8-A947-0BB5-79D1-0FFC89E06574}"/>
              </a:ext>
            </a:extLst>
          </p:cNvPr>
          <p:cNvSpPr>
            <a:spLocks noGrp="1"/>
          </p:cNvSpPr>
          <p:nvPr>
            <p:ph type="dt" sz="half" idx="10"/>
          </p:nvPr>
        </p:nvSpPr>
        <p:spPr/>
        <p:txBody>
          <a:bodyPr/>
          <a:lstStyle/>
          <a:p>
            <a:fld id="{01CE5036-BF11-4DC2-B051-6652CBFA52A2}" type="datetimeFigureOut">
              <a:rPr lang="nl-NL" smtClean="0"/>
              <a:t>18-6-2024</a:t>
            </a:fld>
            <a:endParaRPr lang="nl-NL"/>
          </a:p>
        </p:txBody>
      </p:sp>
      <p:sp>
        <p:nvSpPr>
          <p:cNvPr id="3" name="Footer Placeholder 2">
            <a:extLst>
              <a:ext uri="{FF2B5EF4-FFF2-40B4-BE49-F238E27FC236}">
                <a16:creationId xmlns:a16="http://schemas.microsoft.com/office/drawing/2014/main" id="{28058133-0632-93EF-B505-FD53A91C2548}"/>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6C280B3F-66EF-3063-863A-80B48065508E}"/>
              </a:ext>
            </a:extLst>
          </p:cNvPr>
          <p:cNvSpPr>
            <a:spLocks noGrp="1"/>
          </p:cNvSpPr>
          <p:nvPr>
            <p:ph type="sldNum" sz="quarter" idx="12"/>
          </p:nvPr>
        </p:nvSpPr>
        <p:spPr/>
        <p:txBody>
          <a:bodyPr/>
          <a:lstStyle/>
          <a:p>
            <a:fld id="{9D99572A-0DF2-46B7-8E87-AE5E7EAA6597}" type="slidenum">
              <a:rPr lang="nl-NL" smtClean="0"/>
              <a:t>‹nr.›</a:t>
            </a:fld>
            <a:endParaRPr lang="nl-NL"/>
          </a:p>
        </p:txBody>
      </p:sp>
    </p:spTree>
    <p:extLst>
      <p:ext uri="{BB962C8B-B14F-4D97-AF65-F5344CB8AC3E}">
        <p14:creationId xmlns:p14="http://schemas.microsoft.com/office/powerpoint/2010/main" val="56308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496F21C-9F5B-BE51-26B1-074337576C16}"/>
              </a:ext>
            </a:extLst>
          </p:cNvPr>
          <p:cNvSpPr>
            <a:spLocks noChangeAspect="1"/>
          </p:cNvSpPr>
          <p:nvPr/>
        </p:nvSpPr>
        <p:spPr>
          <a:xfrm>
            <a:off x="4348800" y="0"/>
            <a:ext cx="7846023" cy="6530588"/>
          </a:xfrm>
          <a:custGeom>
            <a:avLst/>
            <a:gdLst>
              <a:gd name="connsiteX0" fmla="*/ 6612116 w 7846023"/>
              <a:gd name="connsiteY0" fmla="*/ 0 h 6530588"/>
              <a:gd name="connsiteX1" fmla="*/ 7846023 w 7846023"/>
              <a:gd name="connsiteY1" fmla="*/ 0 h 6530588"/>
              <a:gd name="connsiteX2" fmla="*/ 7846023 w 7846023"/>
              <a:gd name="connsiteY2" fmla="*/ 6530588 h 6530588"/>
              <a:gd name="connsiteX3" fmla="*/ 6516180 w 7846023"/>
              <a:gd name="connsiteY3" fmla="*/ 1539084 h 6530588"/>
              <a:gd name="connsiteX4" fmla="*/ 6570783 w 7846023"/>
              <a:gd name="connsiteY4" fmla="*/ 371781 h 6530588"/>
              <a:gd name="connsiteX5" fmla="*/ 5272699 w 7846023"/>
              <a:gd name="connsiteY5" fmla="*/ 0 h 6530588"/>
              <a:gd name="connsiteX6" fmla="*/ 6383208 w 7846023"/>
              <a:gd name="connsiteY6" fmla="*/ 0 h 6530588"/>
              <a:gd name="connsiteX7" fmla="*/ 6383208 w 7846023"/>
              <a:gd name="connsiteY7" fmla="*/ 6530588 h 6530588"/>
              <a:gd name="connsiteX8" fmla="*/ 5186358 w 7846023"/>
              <a:gd name="connsiteY8" fmla="*/ 1539084 h 6530588"/>
              <a:gd name="connsiteX9" fmla="*/ 5235499 w 7846023"/>
              <a:gd name="connsiteY9" fmla="*/ 371789 h 6530588"/>
              <a:gd name="connsiteX10" fmla="*/ 4066255 w 7846023"/>
              <a:gd name="connsiteY10" fmla="*/ 0 h 6530588"/>
              <a:gd name="connsiteX11" fmla="*/ 5053386 w 7846023"/>
              <a:gd name="connsiteY11" fmla="*/ 0 h 6530588"/>
              <a:gd name="connsiteX12" fmla="*/ 5053386 w 7846023"/>
              <a:gd name="connsiteY12" fmla="*/ 6530588 h 6530588"/>
              <a:gd name="connsiteX13" fmla="*/ 3989507 w 7846023"/>
              <a:gd name="connsiteY13" fmla="*/ 1539084 h 6530588"/>
              <a:gd name="connsiteX14" fmla="*/ 4033189 w 7846023"/>
              <a:gd name="connsiteY14" fmla="*/ 371789 h 6530588"/>
              <a:gd name="connsiteX15" fmla="*/ 2992805 w 7846023"/>
              <a:gd name="connsiteY15" fmla="*/ 0 h 6530588"/>
              <a:gd name="connsiteX16" fmla="*/ 3856536 w 7846023"/>
              <a:gd name="connsiteY16" fmla="*/ 0 h 6530588"/>
              <a:gd name="connsiteX17" fmla="*/ 3856536 w 7846023"/>
              <a:gd name="connsiteY17" fmla="*/ 6530588 h 6530588"/>
              <a:gd name="connsiteX18" fmla="*/ 2925650 w 7846023"/>
              <a:gd name="connsiteY18" fmla="*/ 1539084 h 6530588"/>
              <a:gd name="connsiteX19" fmla="*/ 2963872 w 7846023"/>
              <a:gd name="connsiteY19" fmla="*/ 371789 h 6530588"/>
              <a:gd name="connsiteX20" fmla="*/ 2052309 w 7846023"/>
              <a:gd name="connsiteY20" fmla="*/ 0 h 6530588"/>
              <a:gd name="connsiteX21" fmla="*/ 2792657 w 7846023"/>
              <a:gd name="connsiteY21" fmla="*/ 0 h 6530588"/>
              <a:gd name="connsiteX22" fmla="*/ 2792657 w 7846023"/>
              <a:gd name="connsiteY22" fmla="*/ 6530588 h 6530588"/>
              <a:gd name="connsiteX23" fmla="*/ 1994747 w 7846023"/>
              <a:gd name="connsiteY23" fmla="*/ 1539084 h 6530588"/>
              <a:gd name="connsiteX24" fmla="*/ 2027509 w 7846023"/>
              <a:gd name="connsiteY24" fmla="*/ 371789 h 6530588"/>
              <a:gd name="connsiteX25" fmla="*/ 1244825 w 7846023"/>
              <a:gd name="connsiteY25" fmla="*/ 0 h 6530588"/>
              <a:gd name="connsiteX26" fmla="*/ 1861778 w 7846023"/>
              <a:gd name="connsiteY26" fmla="*/ 0 h 6530588"/>
              <a:gd name="connsiteX27" fmla="*/ 1861778 w 7846023"/>
              <a:gd name="connsiteY27" fmla="*/ 6530588 h 6530588"/>
              <a:gd name="connsiteX28" fmla="*/ 1196856 w 7846023"/>
              <a:gd name="connsiteY28" fmla="*/ 1539084 h 6530588"/>
              <a:gd name="connsiteX29" fmla="*/ 1224158 w 7846023"/>
              <a:gd name="connsiteY29" fmla="*/ 371789 h 6530588"/>
              <a:gd name="connsiteX30" fmla="*/ 570316 w 7846023"/>
              <a:gd name="connsiteY30" fmla="*/ 0 h 6530588"/>
              <a:gd name="connsiteX31" fmla="*/ 1063872 w 7846023"/>
              <a:gd name="connsiteY31" fmla="*/ 0 h 6530588"/>
              <a:gd name="connsiteX32" fmla="*/ 1063872 w 7846023"/>
              <a:gd name="connsiteY32" fmla="*/ 6530588 h 6530588"/>
              <a:gd name="connsiteX33" fmla="*/ 531943 w 7846023"/>
              <a:gd name="connsiteY33" fmla="*/ 1539084 h 6530588"/>
              <a:gd name="connsiteX34" fmla="*/ 553783 w 7846023"/>
              <a:gd name="connsiteY34" fmla="*/ 371789 h 6530588"/>
              <a:gd name="connsiteX35" fmla="*/ 28783 w 7846023"/>
              <a:gd name="connsiteY35" fmla="*/ 0 h 6530588"/>
              <a:gd name="connsiteX36" fmla="*/ 398957 w 7846023"/>
              <a:gd name="connsiteY36" fmla="*/ 0 h 6530588"/>
              <a:gd name="connsiteX37" fmla="*/ 398957 w 7846023"/>
              <a:gd name="connsiteY37" fmla="*/ 6530588 h 6530588"/>
              <a:gd name="connsiteX38" fmla="*/ 0 w 7846023"/>
              <a:gd name="connsiteY38" fmla="*/ 1539084 h 6530588"/>
              <a:gd name="connsiteX39" fmla="*/ 16382 w 7846023"/>
              <a:gd name="connsiteY39" fmla="*/ 371789 h 653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46023" h="6530588">
                <a:moveTo>
                  <a:pt x="6612116" y="0"/>
                </a:moveTo>
                <a:lnTo>
                  <a:pt x="7846023" y="0"/>
                </a:lnTo>
                <a:lnTo>
                  <a:pt x="7846023" y="6530588"/>
                </a:lnTo>
                <a:cubicBezTo>
                  <a:pt x="7051074" y="5534188"/>
                  <a:pt x="6516180" y="3672041"/>
                  <a:pt x="6516180" y="1539084"/>
                </a:cubicBezTo>
                <a:cubicBezTo>
                  <a:pt x="6516180" y="1139155"/>
                  <a:pt x="6534985" y="748747"/>
                  <a:pt x="6570783" y="371781"/>
                </a:cubicBezTo>
                <a:close/>
                <a:moveTo>
                  <a:pt x="5272699" y="0"/>
                </a:moveTo>
                <a:lnTo>
                  <a:pt x="6383208" y="0"/>
                </a:lnTo>
                <a:lnTo>
                  <a:pt x="6383208" y="6530588"/>
                </a:lnTo>
                <a:cubicBezTo>
                  <a:pt x="5667746" y="5534188"/>
                  <a:pt x="5186358" y="3672020"/>
                  <a:pt x="5186358" y="1539084"/>
                </a:cubicBezTo>
                <a:cubicBezTo>
                  <a:pt x="5186358" y="1139159"/>
                  <a:pt x="5203282" y="748753"/>
                  <a:pt x="5235499" y="371789"/>
                </a:cubicBezTo>
                <a:close/>
                <a:moveTo>
                  <a:pt x="4066255" y="0"/>
                </a:moveTo>
                <a:lnTo>
                  <a:pt x="5053386" y="0"/>
                </a:lnTo>
                <a:lnTo>
                  <a:pt x="5053386" y="6530588"/>
                </a:lnTo>
                <a:cubicBezTo>
                  <a:pt x="4417411" y="5534188"/>
                  <a:pt x="3989507" y="3672020"/>
                  <a:pt x="3989507" y="1539084"/>
                </a:cubicBezTo>
                <a:cubicBezTo>
                  <a:pt x="3989507" y="1139159"/>
                  <a:pt x="4004551" y="748753"/>
                  <a:pt x="4033189" y="371789"/>
                </a:cubicBezTo>
                <a:close/>
                <a:moveTo>
                  <a:pt x="2992805" y="0"/>
                </a:moveTo>
                <a:lnTo>
                  <a:pt x="3856536" y="0"/>
                </a:lnTo>
                <a:lnTo>
                  <a:pt x="3856536" y="6530588"/>
                </a:lnTo>
                <a:cubicBezTo>
                  <a:pt x="3300068" y="5534188"/>
                  <a:pt x="2925650" y="3672020"/>
                  <a:pt x="2925650" y="1539084"/>
                </a:cubicBezTo>
                <a:cubicBezTo>
                  <a:pt x="2925650" y="1139159"/>
                  <a:pt x="2938814" y="748753"/>
                  <a:pt x="2963872" y="371789"/>
                </a:cubicBezTo>
                <a:close/>
                <a:moveTo>
                  <a:pt x="2052309" y="0"/>
                </a:moveTo>
                <a:lnTo>
                  <a:pt x="2792657" y="0"/>
                </a:lnTo>
                <a:lnTo>
                  <a:pt x="2792657" y="6530588"/>
                </a:lnTo>
                <a:cubicBezTo>
                  <a:pt x="2315676" y="5534188"/>
                  <a:pt x="1994747" y="3672020"/>
                  <a:pt x="1994747" y="1539084"/>
                </a:cubicBezTo>
                <a:cubicBezTo>
                  <a:pt x="1994747" y="1139159"/>
                  <a:pt x="2006030" y="748753"/>
                  <a:pt x="2027509" y="371789"/>
                </a:cubicBezTo>
                <a:close/>
                <a:moveTo>
                  <a:pt x="1244825" y="0"/>
                </a:moveTo>
                <a:lnTo>
                  <a:pt x="1861778" y="0"/>
                </a:lnTo>
                <a:lnTo>
                  <a:pt x="1861778" y="6530588"/>
                </a:lnTo>
                <a:cubicBezTo>
                  <a:pt x="1464304" y="5534188"/>
                  <a:pt x="1196856" y="3672020"/>
                  <a:pt x="1196856" y="1539084"/>
                </a:cubicBezTo>
                <a:cubicBezTo>
                  <a:pt x="1196856" y="1139159"/>
                  <a:pt x="1206259" y="748753"/>
                  <a:pt x="1224158" y="371789"/>
                </a:cubicBezTo>
                <a:close/>
                <a:moveTo>
                  <a:pt x="570316" y="0"/>
                </a:moveTo>
                <a:lnTo>
                  <a:pt x="1063872" y="0"/>
                </a:lnTo>
                <a:lnTo>
                  <a:pt x="1063872" y="6530588"/>
                </a:lnTo>
                <a:cubicBezTo>
                  <a:pt x="745884" y="5534188"/>
                  <a:pt x="531943" y="3672020"/>
                  <a:pt x="531943" y="1539084"/>
                </a:cubicBezTo>
                <a:cubicBezTo>
                  <a:pt x="531943" y="1139159"/>
                  <a:pt x="539465" y="748753"/>
                  <a:pt x="553783" y="371789"/>
                </a:cubicBezTo>
                <a:close/>
                <a:moveTo>
                  <a:pt x="28783" y="0"/>
                </a:moveTo>
                <a:lnTo>
                  <a:pt x="398957" y="0"/>
                </a:lnTo>
                <a:lnTo>
                  <a:pt x="398957" y="6530588"/>
                </a:lnTo>
                <a:cubicBezTo>
                  <a:pt x="160477" y="5534188"/>
                  <a:pt x="0" y="3672020"/>
                  <a:pt x="0" y="1539084"/>
                </a:cubicBezTo>
                <a:cubicBezTo>
                  <a:pt x="0" y="1139159"/>
                  <a:pt x="5642" y="748753"/>
                  <a:pt x="16382" y="371789"/>
                </a:cubicBezTo>
                <a:close/>
              </a:path>
            </a:pathLst>
          </a:custGeom>
          <a:solidFill>
            <a:srgbClr val="FFFFFF"/>
          </a:solidFill>
          <a:ln w="20874" cap="flat">
            <a:noFill/>
            <a:prstDash val="solid"/>
            <a:miter/>
          </a:ln>
        </p:spPr>
        <p:txBody>
          <a:bodyPr rtlCol="0" anchor="ctr"/>
          <a:lstStyle/>
          <a:p>
            <a:endParaRPr lang="nl-NL"/>
          </a:p>
        </p:txBody>
      </p:sp>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000"/>
            <a:ext cx="3549224" cy="553998"/>
          </a:xfrm>
        </p:spPr>
        <p:txBody>
          <a:bodyPr anchor="t" anchorCtr="0"/>
          <a:lstStyle>
            <a:lvl1pPr algn="l">
              <a:lnSpc>
                <a:spcPct val="100000"/>
              </a:lnSpc>
              <a:defRPr sz="3600" b="1">
                <a:solidFill>
                  <a:schemeClr val="tx1"/>
                </a:solidFill>
              </a:defRPr>
            </a:lvl1pPr>
          </a:lstStyle>
          <a:p>
            <a:r>
              <a:rPr lang="en-BE" dirty="0"/>
              <a:t>End greeting</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hasCustomPrompt="1"/>
          </p:nvPr>
        </p:nvSpPr>
        <p:spPr>
          <a:xfrm>
            <a:off x="572400" y="5823935"/>
            <a:ext cx="3549224" cy="461665"/>
          </a:xfrm>
        </p:spPr>
        <p:txBody>
          <a:bodyPr wrap="square" anchor="b">
            <a:spAutoFit/>
          </a:bodyPr>
          <a:lstStyle>
            <a:lvl1pPr marL="0" indent="0" algn="l">
              <a:spcBef>
                <a:spcPts val="0"/>
              </a:spcBef>
              <a:spcAft>
                <a:spcPts val="0"/>
              </a:spcAft>
              <a:buNone/>
              <a:defRPr sz="15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BE" dirty="0"/>
              <a:t>Contact info here split on several lines: tel. &amp; e-</a:t>
            </a:r>
            <a:r>
              <a:rPr lang="en-BE" dirty="0" err="1"/>
              <a:t>mailaddress</a:t>
            </a:r>
            <a:endParaRPr lang="nl-NL" dirty="0"/>
          </a:p>
        </p:txBody>
      </p:sp>
      <p:pic>
        <p:nvPicPr>
          <p:cNvPr id="14" name="Graphic 13">
            <a:extLst>
              <a:ext uri="{FF2B5EF4-FFF2-40B4-BE49-F238E27FC236}">
                <a16:creationId xmlns:a16="http://schemas.microsoft.com/office/drawing/2014/main" id="{A79C5702-97D8-6584-971B-C80661298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400" y="572400"/>
            <a:ext cx="1184400" cy="543659"/>
          </a:xfrm>
          <a:prstGeom prst="rect">
            <a:avLst/>
          </a:prstGeom>
        </p:spPr>
      </p:pic>
    </p:spTree>
    <p:extLst>
      <p:ext uri="{BB962C8B-B14F-4D97-AF65-F5344CB8AC3E}">
        <p14:creationId xmlns:p14="http://schemas.microsoft.com/office/powerpoint/2010/main" val="16375442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nd Elem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5288400" cy="1107996"/>
          </a:xfrm>
        </p:spPr>
        <p:txBody>
          <a:bodyPr anchor="b"/>
          <a:lstStyle>
            <a:lvl1pPr algn="l">
              <a:lnSpc>
                <a:spcPct val="100000"/>
              </a:lnSpc>
              <a:defRPr sz="3600" b="0">
                <a:solidFill>
                  <a:schemeClr val="tx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5288400" cy="323165"/>
          </a:xfrm>
        </p:spPr>
        <p:txBody>
          <a:bodyPr>
            <a:spAutoFit/>
          </a:bodyPr>
          <a:lstStyle>
            <a:lvl1pPr marL="0" indent="0" algn="l">
              <a:spcBef>
                <a:spcPts val="0"/>
              </a:spcBef>
              <a:spcAft>
                <a:spcPts val="0"/>
              </a:spcAft>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4" name="Graphic 13">
            <a:extLst>
              <a:ext uri="{FF2B5EF4-FFF2-40B4-BE49-F238E27FC236}">
                <a16:creationId xmlns:a16="http://schemas.microsoft.com/office/drawing/2014/main" id="{A79C5702-97D8-6584-971B-C80661298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400" y="572400"/>
            <a:ext cx="1184400" cy="543659"/>
          </a:xfrm>
          <a:prstGeom prst="rect">
            <a:avLst/>
          </a:prstGeom>
        </p:spPr>
      </p:pic>
      <p:pic>
        <p:nvPicPr>
          <p:cNvPr id="5" name="Graphic 4">
            <a:extLst>
              <a:ext uri="{FF2B5EF4-FFF2-40B4-BE49-F238E27FC236}">
                <a16:creationId xmlns:a16="http://schemas.microsoft.com/office/drawing/2014/main" id="{A4A16159-CA9E-2589-D128-197E2509C2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2000" y="397005"/>
            <a:ext cx="4770000" cy="6063989"/>
          </a:xfrm>
          <a:prstGeom prst="rect">
            <a:avLst/>
          </a:prstGeom>
        </p:spPr>
      </p:pic>
    </p:spTree>
    <p:extLst>
      <p:ext uri="{BB962C8B-B14F-4D97-AF65-F5344CB8AC3E}">
        <p14:creationId xmlns:p14="http://schemas.microsoft.com/office/powerpoint/2010/main" val="377793214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46610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2469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5763714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67391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3242256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4435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13557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0231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6/18/2024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56775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5641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nd Element 02">
    <p:bg>
      <p:bgRef idx="1001">
        <a:schemeClr val="bg2"/>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D92A5F1-2E6D-2724-F992-245A8E4D1CCA}"/>
              </a:ext>
            </a:extLst>
          </p:cNvPr>
          <p:cNvSpPr/>
          <p:nvPr/>
        </p:nvSpPr>
        <p:spPr>
          <a:xfrm>
            <a:off x="6847200" y="392400"/>
            <a:ext cx="5344800" cy="6465600"/>
          </a:xfrm>
          <a:custGeom>
            <a:avLst/>
            <a:gdLst>
              <a:gd name="connsiteX0" fmla="*/ 1690164 w 5344800"/>
              <a:gd name="connsiteY0" fmla="*/ 0 h 6465600"/>
              <a:gd name="connsiteX1" fmla="*/ 1690164 w 5344800"/>
              <a:gd name="connsiteY1" fmla="*/ 476935 h 6465600"/>
              <a:gd name="connsiteX2" fmla="*/ 2515797 w 5344800"/>
              <a:gd name="connsiteY2" fmla="*/ 0 h 6465600"/>
              <a:gd name="connsiteX3" fmla="*/ 2515797 w 5344800"/>
              <a:gd name="connsiteY3" fmla="*/ 344189 h 6465600"/>
              <a:gd name="connsiteX4" fmla="*/ 3354400 w 5344800"/>
              <a:gd name="connsiteY4" fmla="*/ 0 h 6465600"/>
              <a:gd name="connsiteX5" fmla="*/ 3354400 w 5344800"/>
              <a:gd name="connsiteY5" fmla="*/ 266167 h 6465600"/>
              <a:gd name="connsiteX6" fmla="*/ 4193004 w 5344800"/>
              <a:gd name="connsiteY6" fmla="*/ 0 h 6465600"/>
              <a:gd name="connsiteX7" fmla="*/ 4193004 w 5344800"/>
              <a:gd name="connsiteY7" fmla="*/ 216815 h 6465600"/>
              <a:gd name="connsiteX8" fmla="*/ 5031607 w 5344800"/>
              <a:gd name="connsiteY8" fmla="*/ 0 h 6465600"/>
              <a:gd name="connsiteX9" fmla="*/ 5031607 w 5344800"/>
              <a:gd name="connsiteY9" fmla="*/ 182936 h 6465600"/>
              <a:gd name="connsiteX10" fmla="*/ 5344800 w 5344800"/>
              <a:gd name="connsiteY10" fmla="*/ 111375 h 6465600"/>
              <a:gd name="connsiteX11" fmla="*/ 5344800 w 5344800"/>
              <a:gd name="connsiteY11" fmla="*/ 6465600 h 6465600"/>
              <a:gd name="connsiteX12" fmla="*/ 1114878 w 5344800"/>
              <a:gd name="connsiteY12" fmla="*/ 6465600 h 6465600"/>
              <a:gd name="connsiteX13" fmla="*/ 1011598 w 5344800"/>
              <a:gd name="connsiteY13" fmla="*/ 6352214 h 6465600"/>
              <a:gd name="connsiteX14" fmla="*/ 1207 w 5344800"/>
              <a:gd name="connsiteY14" fmla="*/ 3567392 h 6465600"/>
              <a:gd name="connsiteX15" fmla="*/ 0 w 5344800"/>
              <a:gd name="connsiteY15" fmla="*/ 3483413 h 6465600"/>
              <a:gd name="connsiteX16" fmla="*/ 1207 w 5344800"/>
              <a:gd name="connsiteY16" fmla="*/ 3399433 h 6465600"/>
              <a:gd name="connsiteX17" fmla="*/ 1690164 w 5344800"/>
              <a:gd name="connsiteY17" fmla="*/ 0 h 64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4800" h="6465600">
                <a:moveTo>
                  <a:pt x="1690164" y="0"/>
                </a:moveTo>
                <a:lnTo>
                  <a:pt x="1690164" y="476935"/>
                </a:lnTo>
                <a:cubicBezTo>
                  <a:pt x="1943780" y="296744"/>
                  <a:pt x="2220236" y="136660"/>
                  <a:pt x="2515797" y="0"/>
                </a:cubicBezTo>
                <a:lnTo>
                  <a:pt x="2515797" y="344189"/>
                </a:lnTo>
                <a:cubicBezTo>
                  <a:pt x="2779766" y="217336"/>
                  <a:pt x="3059957" y="102107"/>
                  <a:pt x="3354400" y="0"/>
                </a:cubicBezTo>
                <a:lnTo>
                  <a:pt x="3354400" y="266167"/>
                </a:lnTo>
                <a:cubicBezTo>
                  <a:pt x="3622028" y="169763"/>
                  <a:pt x="3901914" y="80754"/>
                  <a:pt x="4193004" y="0"/>
                </a:cubicBezTo>
                <a:lnTo>
                  <a:pt x="4193004" y="216815"/>
                </a:lnTo>
                <a:cubicBezTo>
                  <a:pt x="4462880" y="139225"/>
                  <a:pt x="4742651" y="66806"/>
                  <a:pt x="5031607" y="0"/>
                </a:cubicBezTo>
                <a:lnTo>
                  <a:pt x="5031607" y="182936"/>
                </a:lnTo>
                <a:lnTo>
                  <a:pt x="5344800" y="111375"/>
                </a:lnTo>
                <a:lnTo>
                  <a:pt x="5344800" y="6465600"/>
                </a:lnTo>
                <a:lnTo>
                  <a:pt x="1114878" y="6465600"/>
                </a:lnTo>
                <a:lnTo>
                  <a:pt x="1011598" y="6352214"/>
                </a:lnTo>
                <a:cubicBezTo>
                  <a:pt x="403056" y="5640794"/>
                  <a:pt x="20005" y="4657341"/>
                  <a:pt x="1207" y="3567392"/>
                </a:cubicBezTo>
                <a:cubicBezTo>
                  <a:pt x="483" y="3539459"/>
                  <a:pt x="0" y="3511486"/>
                  <a:pt x="0" y="3483413"/>
                </a:cubicBezTo>
                <a:cubicBezTo>
                  <a:pt x="0" y="3455339"/>
                  <a:pt x="483" y="3427367"/>
                  <a:pt x="1207" y="3399433"/>
                </a:cubicBezTo>
                <a:cubicBezTo>
                  <a:pt x="26270" y="1946168"/>
                  <a:pt x="698895" y="682229"/>
                  <a:pt x="1690164" y="0"/>
                </a:cubicBezTo>
                <a:close/>
              </a:path>
            </a:pathLst>
          </a:custGeom>
          <a:solidFill>
            <a:srgbClr val="E02C2C"/>
          </a:solidFill>
          <a:ln w="12700" cap="flat">
            <a:noFill/>
            <a:prstDash val="solid"/>
            <a:miter/>
          </a:ln>
        </p:spPr>
        <p:txBody>
          <a:bodyPr rtlCol="0" anchor="ctr"/>
          <a:lstStyle/>
          <a:p>
            <a:endParaRPr lang="nl-NL"/>
          </a:p>
        </p:txBody>
      </p:sp>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5288400" cy="1107996"/>
          </a:xfrm>
        </p:spPr>
        <p:txBody>
          <a:bodyPr anchor="b"/>
          <a:lstStyle>
            <a:lvl1pPr algn="l">
              <a:lnSpc>
                <a:spcPct val="100000"/>
              </a:lnSpc>
              <a:defRPr sz="3600" b="0">
                <a:solidFill>
                  <a:schemeClr val="tx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5288400" cy="323165"/>
          </a:xfrm>
        </p:spPr>
        <p:txBody>
          <a:bodyPr>
            <a:spAutoFit/>
          </a:bodyPr>
          <a:lstStyle>
            <a:lvl1pPr marL="0" indent="0" algn="l">
              <a:spcBef>
                <a:spcPts val="0"/>
              </a:spcBef>
              <a:spcAft>
                <a:spcPts val="0"/>
              </a:spcAft>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4" name="Graphic 13">
            <a:extLst>
              <a:ext uri="{FF2B5EF4-FFF2-40B4-BE49-F238E27FC236}">
                <a16:creationId xmlns:a16="http://schemas.microsoft.com/office/drawing/2014/main" id="{A79C5702-97D8-6584-971B-C80661298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400" y="572400"/>
            <a:ext cx="1184400" cy="543659"/>
          </a:xfrm>
          <a:prstGeom prst="rect">
            <a:avLst/>
          </a:prstGeom>
        </p:spPr>
      </p:pic>
    </p:spTree>
    <p:extLst>
      <p:ext uri="{BB962C8B-B14F-4D97-AF65-F5344CB8AC3E}">
        <p14:creationId xmlns:p14="http://schemas.microsoft.com/office/powerpoint/2010/main" val="28445121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2727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nd fullscreen Picture">
    <p:bg>
      <p:bgRef idx="1001">
        <a:schemeClr val="bg2"/>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51D5846-8E6D-BCAE-5BC3-17C46EB9EAD2}"/>
              </a:ext>
            </a:extLst>
          </p:cNvPr>
          <p:cNvSpPr>
            <a:spLocks noGrp="1"/>
          </p:cNvSpPr>
          <p:nvPr>
            <p:ph type="pic" sz="quarter" idx="12" hasCustomPrompt="1"/>
          </p:nvPr>
        </p:nvSpPr>
        <p:spPr>
          <a:xfrm>
            <a:off x="0" y="0"/>
            <a:ext cx="12192000" cy="6858000"/>
          </a:xfrm>
        </p:spPr>
        <p:txBody>
          <a:bodyPr lIns="180000" tIns="180000" rIns="180000" bIns="180000"/>
          <a:lstStyle>
            <a:lvl1pPr algn="ctr">
              <a:defRPr/>
            </a:lvl1pPr>
          </a:lstStyle>
          <a:p>
            <a:r>
              <a:rPr lang="en-BE" dirty="0"/>
              <a:t>Add a ‘dark’ picture here so that the white titles become visible. If it’s a ‘</a:t>
            </a:r>
            <a:r>
              <a:rPr lang="en-BE" dirty="0" err="1"/>
              <a:t>lig</a:t>
            </a:r>
            <a:r>
              <a:rPr lang="nl-NL" dirty="0" err="1"/>
              <a:t>ht</a:t>
            </a:r>
            <a:r>
              <a:rPr lang="en-BE" dirty="0"/>
              <a:t>’ picture make the titles black.</a:t>
            </a:r>
            <a:endParaRPr lang="nl-NL" dirty="0"/>
          </a:p>
        </p:txBody>
      </p:sp>
      <p:sp>
        <p:nvSpPr>
          <p:cNvPr id="12" name="Text Placeholder 11">
            <a:extLst>
              <a:ext uri="{FF2B5EF4-FFF2-40B4-BE49-F238E27FC236}">
                <a16:creationId xmlns:a16="http://schemas.microsoft.com/office/drawing/2014/main" id="{3672B8BD-D4BD-E9E1-15E9-7F169503697A}"/>
              </a:ext>
            </a:extLst>
          </p:cNvPr>
          <p:cNvSpPr>
            <a:spLocks noGrp="1"/>
          </p:cNvSpPr>
          <p:nvPr>
            <p:ph type="body" sz="quarter" idx="11" hasCustomPrompt="1"/>
          </p:nvPr>
        </p:nvSpPr>
        <p:spPr>
          <a:xfrm>
            <a:off x="572400" y="572400"/>
            <a:ext cx="1186922" cy="547810"/>
          </a:xfrm>
          <a:custGeom>
            <a:avLst/>
            <a:gdLst>
              <a:gd name="connsiteX0" fmla="*/ 593461 w 1186922"/>
              <a:gd name="connsiteY0" fmla="*/ 0 h 547810"/>
              <a:gd name="connsiteX1" fmla="*/ 1186922 w 1186922"/>
              <a:gd name="connsiteY1" fmla="*/ 273905 h 547810"/>
              <a:gd name="connsiteX2" fmla="*/ 593461 w 1186922"/>
              <a:gd name="connsiteY2" fmla="*/ 547810 h 547810"/>
              <a:gd name="connsiteX3" fmla="*/ 0 w 1186922"/>
              <a:gd name="connsiteY3" fmla="*/ 273905 h 547810"/>
              <a:gd name="connsiteX4" fmla="*/ 593461 w 1186922"/>
              <a:gd name="connsiteY4" fmla="*/ 0 h 54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922" h="547810">
                <a:moveTo>
                  <a:pt x="593461" y="0"/>
                </a:moveTo>
                <a:cubicBezTo>
                  <a:pt x="921221" y="0"/>
                  <a:pt x="1186922" y="122632"/>
                  <a:pt x="1186922" y="273905"/>
                </a:cubicBezTo>
                <a:cubicBezTo>
                  <a:pt x="1186922" y="425179"/>
                  <a:pt x="921221" y="547810"/>
                  <a:pt x="593461" y="547810"/>
                </a:cubicBezTo>
                <a:cubicBezTo>
                  <a:pt x="265702" y="547810"/>
                  <a:pt x="0" y="425179"/>
                  <a:pt x="0" y="273905"/>
                </a:cubicBezTo>
                <a:cubicBezTo>
                  <a:pt x="0" y="122632"/>
                  <a:pt x="265702" y="0"/>
                  <a:pt x="593461" y="0"/>
                </a:cubicBezTo>
                <a:close/>
              </a:path>
            </a:pathLst>
          </a:custGeom>
          <a:solidFill>
            <a:schemeClr val="bg1"/>
          </a:solidFill>
        </p:spPr>
        <p:txBody>
          <a:bodyPr wrap="square">
            <a:noAutofit/>
          </a:bodyPr>
          <a:lstStyle>
            <a:lvl1pPr>
              <a:defRPr sz="100" b="0">
                <a:solidFill>
                  <a:schemeClr val="bg1"/>
                </a:solidFill>
              </a:defRPr>
            </a:lvl1pPr>
          </a:lstStyle>
          <a:p>
            <a:pPr lvl="0"/>
            <a:r>
              <a:rPr lang="en-BE" dirty="0"/>
              <a:t>1</a:t>
            </a:r>
            <a:endParaRPr lang="nl-NL" dirty="0"/>
          </a:p>
        </p:txBody>
      </p:sp>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5288400" cy="1107996"/>
          </a:xfrm>
        </p:spPr>
        <p:txBody>
          <a:bodyPr anchor="b"/>
          <a:lstStyle>
            <a:lvl1pPr algn="l">
              <a:lnSpc>
                <a:spcPct val="100000"/>
              </a:lnSpc>
              <a:defRPr sz="3600" b="0">
                <a:solidFill>
                  <a:schemeClr val="bg2"/>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5288400" cy="323165"/>
          </a:xfrm>
        </p:spPr>
        <p:txBody>
          <a:bodyPr>
            <a:spAutoFit/>
          </a:bodyPr>
          <a:lstStyle>
            <a:lvl1pPr marL="0" indent="0" algn="l">
              <a:spcBef>
                <a:spcPts val="0"/>
              </a:spcBef>
              <a:spcAft>
                <a:spcPts val="0"/>
              </a:spcAft>
              <a:buNone/>
              <a:defRPr sz="21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ext Placeholder 9">
            <a:extLst>
              <a:ext uri="{FF2B5EF4-FFF2-40B4-BE49-F238E27FC236}">
                <a16:creationId xmlns:a16="http://schemas.microsoft.com/office/drawing/2014/main" id="{2198D5AB-DE9E-EE31-608A-39AD94DFB88C}"/>
              </a:ext>
            </a:extLst>
          </p:cNvPr>
          <p:cNvSpPr>
            <a:spLocks noGrp="1"/>
          </p:cNvSpPr>
          <p:nvPr>
            <p:ph type="body" sz="quarter" idx="10" hasCustomPrompt="1"/>
          </p:nvPr>
        </p:nvSpPr>
        <p:spPr>
          <a:xfrm>
            <a:off x="756838" y="675646"/>
            <a:ext cx="818051" cy="267316"/>
          </a:xfrm>
          <a:custGeom>
            <a:avLst/>
            <a:gdLst>
              <a:gd name="connsiteX0" fmla="*/ 718857 w 818051"/>
              <a:gd name="connsiteY0" fmla="*/ 119616 h 267316"/>
              <a:gd name="connsiteX1" fmla="*/ 668174 w 818051"/>
              <a:gd name="connsiteY1" fmla="*/ 170658 h 267316"/>
              <a:gd name="connsiteX2" fmla="*/ 718857 w 818051"/>
              <a:gd name="connsiteY2" fmla="*/ 221703 h 267316"/>
              <a:gd name="connsiteX3" fmla="*/ 769539 w 818051"/>
              <a:gd name="connsiteY3" fmla="*/ 170658 h 267316"/>
              <a:gd name="connsiteX4" fmla="*/ 718857 w 818051"/>
              <a:gd name="connsiteY4" fmla="*/ 119616 h 267316"/>
              <a:gd name="connsiteX5" fmla="*/ 465446 w 818051"/>
              <a:gd name="connsiteY5" fmla="*/ 78346 h 267316"/>
              <a:gd name="connsiteX6" fmla="*/ 613871 w 818051"/>
              <a:gd name="connsiteY6" fmla="*/ 78346 h 267316"/>
              <a:gd name="connsiteX7" fmla="*/ 613871 w 818051"/>
              <a:gd name="connsiteY7" fmla="*/ 112736 h 267316"/>
              <a:gd name="connsiteX8" fmla="*/ 529884 w 818051"/>
              <a:gd name="connsiteY8" fmla="*/ 217360 h 267316"/>
              <a:gd name="connsiteX9" fmla="*/ 616405 w 818051"/>
              <a:gd name="connsiteY9" fmla="*/ 217360 h 267316"/>
              <a:gd name="connsiteX10" fmla="*/ 616405 w 818051"/>
              <a:gd name="connsiteY10" fmla="*/ 262973 h 267316"/>
              <a:gd name="connsiteX11" fmla="*/ 463997 w 818051"/>
              <a:gd name="connsiteY11" fmla="*/ 262973 h 267316"/>
              <a:gd name="connsiteX12" fmla="*/ 463997 w 818051"/>
              <a:gd name="connsiteY12" fmla="*/ 228580 h 267316"/>
              <a:gd name="connsiteX13" fmla="*/ 547985 w 818051"/>
              <a:gd name="connsiteY13" fmla="*/ 123959 h 267316"/>
              <a:gd name="connsiteX14" fmla="*/ 465446 w 818051"/>
              <a:gd name="connsiteY14" fmla="*/ 123959 h 267316"/>
              <a:gd name="connsiteX15" fmla="*/ 395216 w 818051"/>
              <a:gd name="connsiteY15" fmla="*/ 78346 h 267316"/>
              <a:gd name="connsiteX16" fmla="*/ 442278 w 818051"/>
              <a:gd name="connsiteY16" fmla="*/ 78346 h 267316"/>
              <a:gd name="connsiteX17" fmla="*/ 442278 w 818051"/>
              <a:gd name="connsiteY17" fmla="*/ 262973 h 267316"/>
              <a:gd name="connsiteX18" fmla="*/ 395216 w 818051"/>
              <a:gd name="connsiteY18" fmla="*/ 262973 h 267316"/>
              <a:gd name="connsiteX19" fmla="*/ 0 w 818051"/>
              <a:gd name="connsiteY19" fmla="*/ 78346 h 267316"/>
              <a:gd name="connsiteX20" fmla="*/ 47062 w 818051"/>
              <a:gd name="connsiteY20" fmla="*/ 78346 h 267316"/>
              <a:gd name="connsiteX21" fmla="*/ 47062 w 818051"/>
              <a:gd name="connsiteY21" fmla="*/ 182967 h 267316"/>
              <a:gd name="connsiteX22" fmla="*/ 86159 w 818051"/>
              <a:gd name="connsiteY22" fmla="*/ 221703 h 267316"/>
              <a:gd name="connsiteX23" fmla="*/ 125258 w 818051"/>
              <a:gd name="connsiteY23" fmla="*/ 182967 h 267316"/>
              <a:gd name="connsiteX24" fmla="*/ 125258 w 818051"/>
              <a:gd name="connsiteY24" fmla="*/ 78346 h 267316"/>
              <a:gd name="connsiteX25" fmla="*/ 172319 w 818051"/>
              <a:gd name="connsiteY25" fmla="*/ 78346 h 267316"/>
              <a:gd name="connsiteX26" fmla="*/ 172319 w 818051"/>
              <a:gd name="connsiteY26" fmla="*/ 189484 h 267316"/>
              <a:gd name="connsiteX27" fmla="*/ 86159 w 818051"/>
              <a:gd name="connsiteY27" fmla="*/ 267316 h 267316"/>
              <a:gd name="connsiteX28" fmla="*/ 0 w 818051"/>
              <a:gd name="connsiteY28" fmla="*/ 189484 h 267316"/>
              <a:gd name="connsiteX29" fmla="*/ 718857 w 818051"/>
              <a:gd name="connsiteY29" fmla="*/ 74001 h 267316"/>
              <a:gd name="connsiteX30" fmla="*/ 818051 w 818051"/>
              <a:gd name="connsiteY30" fmla="*/ 170658 h 267316"/>
              <a:gd name="connsiteX31" fmla="*/ 718857 w 818051"/>
              <a:gd name="connsiteY31" fmla="*/ 267316 h 267316"/>
              <a:gd name="connsiteX32" fmla="*/ 619666 w 818051"/>
              <a:gd name="connsiteY32" fmla="*/ 170658 h 267316"/>
              <a:gd name="connsiteX33" fmla="*/ 718857 w 818051"/>
              <a:gd name="connsiteY33" fmla="*/ 74001 h 267316"/>
              <a:gd name="connsiteX34" fmla="*/ 298957 w 818051"/>
              <a:gd name="connsiteY34" fmla="*/ 74001 h 267316"/>
              <a:gd name="connsiteX35" fmla="*/ 370998 w 818051"/>
              <a:gd name="connsiteY35" fmla="*/ 145680 h 267316"/>
              <a:gd name="connsiteX36" fmla="*/ 370998 w 818051"/>
              <a:gd name="connsiteY36" fmla="*/ 262973 h 267316"/>
              <a:gd name="connsiteX37" fmla="*/ 323935 w 818051"/>
              <a:gd name="connsiteY37" fmla="*/ 262973 h 267316"/>
              <a:gd name="connsiteX38" fmla="*/ 323935 w 818051"/>
              <a:gd name="connsiteY38" fmla="*/ 160885 h 267316"/>
              <a:gd name="connsiteX39" fmla="*/ 283389 w 818051"/>
              <a:gd name="connsiteY39" fmla="*/ 119616 h 267316"/>
              <a:gd name="connsiteX40" fmla="*/ 240310 w 818051"/>
              <a:gd name="connsiteY40" fmla="*/ 161608 h 267316"/>
              <a:gd name="connsiteX41" fmla="*/ 240310 w 818051"/>
              <a:gd name="connsiteY41" fmla="*/ 262973 h 267316"/>
              <a:gd name="connsiteX42" fmla="*/ 193248 w 818051"/>
              <a:gd name="connsiteY42" fmla="*/ 262973 h 267316"/>
              <a:gd name="connsiteX43" fmla="*/ 193248 w 818051"/>
              <a:gd name="connsiteY43" fmla="*/ 78346 h 267316"/>
              <a:gd name="connsiteX44" fmla="*/ 240310 w 818051"/>
              <a:gd name="connsiteY44" fmla="*/ 78346 h 267316"/>
              <a:gd name="connsiteX45" fmla="*/ 240310 w 818051"/>
              <a:gd name="connsiteY45" fmla="*/ 98981 h 267316"/>
              <a:gd name="connsiteX46" fmla="*/ 298957 w 818051"/>
              <a:gd name="connsiteY46" fmla="*/ 74001 h 267316"/>
              <a:gd name="connsiteX47" fmla="*/ 418748 w 818051"/>
              <a:gd name="connsiteY47" fmla="*/ 0 h 267316"/>
              <a:gd name="connsiteX48" fmla="*/ 448433 w 818051"/>
              <a:gd name="connsiteY48" fmla="*/ 29324 h 267316"/>
              <a:gd name="connsiteX49" fmla="*/ 418748 w 818051"/>
              <a:gd name="connsiteY49" fmla="*/ 58645 h 267316"/>
              <a:gd name="connsiteX50" fmla="*/ 389063 w 818051"/>
              <a:gd name="connsiteY50" fmla="*/ 29324 h 267316"/>
              <a:gd name="connsiteX51" fmla="*/ 418748 w 818051"/>
              <a:gd name="connsiteY51" fmla="*/ 0 h 26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18051" h="267316">
                <a:moveTo>
                  <a:pt x="718857" y="119616"/>
                </a:moveTo>
                <a:cubicBezTo>
                  <a:pt x="689896" y="119616"/>
                  <a:pt x="668174" y="141698"/>
                  <a:pt x="668174" y="170658"/>
                </a:cubicBezTo>
                <a:cubicBezTo>
                  <a:pt x="668174" y="199621"/>
                  <a:pt x="689896" y="221703"/>
                  <a:pt x="718857" y="221703"/>
                </a:cubicBezTo>
                <a:cubicBezTo>
                  <a:pt x="748181" y="221703"/>
                  <a:pt x="769539" y="199621"/>
                  <a:pt x="769539" y="170658"/>
                </a:cubicBezTo>
                <a:cubicBezTo>
                  <a:pt x="769539" y="141698"/>
                  <a:pt x="748181" y="119616"/>
                  <a:pt x="718857" y="119616"/>
                </a:cubicBezTo>
                <a:close/>
                <a:moveTo>
                  <a:pt x="465446" y="78346"/>
                </a:moveTo>
                <a:lnTo>
                  <a:pt x="613871" y="78346"/>
                </a:lnTo>
                <a:lnTo>
                  <a:pt x="613871" y="112736"/>
                </a:lnTo>
                <a:lnTo>
                  <a:pt x="529884" y="217360"/>
                </a:lnTo>
                <a:lnTo>
                  <a:pt x="616405" y="217360"/>
                </a:lnTo>
                <a:lnTo>
                  <a:pt x="616405" y="262973"/>
                </a:lnTo>
                <a:lnTo>
                  <a:pt x="463997" y="262973"/>
                </a:lnTo>
                <a:lnTo>
                  <a:pt x="463997" y="228580"/>
                </a:lnTo>
                <a:lnTo>
                  <a:pt x="547985" y="123959"/>
                </a:lnTo>
                <a:lnTo>
                  <a:pt x="465446" y="123959"/>
                </a:lnTo>
                <a:close/>
                <a:moveTo>
                  <a:pt x="395216" y="78346"/>
                </a:moveTo>
                <a:lnTo>
                  <a:pt x="442278" y="78346"/>
                </a:lnTo>
                <a:lnTo>
                  <a:pt x="442278" y="262973"/>
                </a:lnTo>
                <a:lnTo>
                  <a:pt x="395216" y="262973"/>
                </a:lnTo>
                <a:close/>
                <a:moveTo>
                  <a:pt x="0" y="78346"/>
                </a:moveTo>
                <a:lnTo>
                  <a:pt x="47062" y="78346"/>
                </a:lnTo>
                <a:lnTo>
                  <a:pt x="47062" y="182967"/>
                </a:lnTo>
                <a:cubicBezTo>
                  <a:pt x="47062" y="206498"/>
                  <a:pt x="62629" y="221703"/>
                  <a:pt x="86159" y="221703"/>
                </a:cubicBezTo>
                <a:cubicBezTo>
                  <a:pt x="109690" y="221703"/>
                  <a:pt x="125258" y="206498"/>
                  <a:pt x="125258" y="182967"/>
                </a:cubicBezTo>
                <a:lnTo>
                  <a:pt x="125258" y="78346"/>
                </a:lnTo>
                <a:lnTo>
                  <a:pt x="172319" y="78346"/>
                </a:lnTo>
                <a:lnTo>
                  <a:pt x="172319" y="189484"/>
                </a:lnTo>
                <a:cubicBezTo>
                  <a:pt x="172319" y="236545"/>
                  <a:pt x="137926" y="267316"/>
                  <a:pt x="86159" y="267316"/>
                </a:cubicBezTo>
                <a:cubicBezTo>
                  <a:pt x="34030" y="267316"/>
                  <a:pt x="0" y="236545"/>
                  <a:pt x="0" y="189484"/>
                </a:cubicBezTo>
                <a:close/>
                <a:moveTo>
                  <a:pt x="718857" y="74001"/>
                </a:moveTo>
                <a:cubicBezTo>
                  <a:pt x="775332" y="74001"/>
                  <a:pt x="818051" y="115633"/>
                  <a:pt x="818051" y="170658"/>
                </a:cubicBezTo>
                <a:cubicBezTo>
                  <a:pt x="818051" y="225684"/>
                  <a:pt x="775332" y="267316"/>
                  <a:pt x="718857" y="267316"/>
                </a:cubicBezTo>
                <a:cubicBezTo>
                  <a:pt x="662383" y="267316"/>
                  <a:pt x="619666" y="225685"/>
                  <a:pt x="619666" y="170658"/>
                </a:cubicBezTo>
                <a:cubicBezTo>
                  <a:pt x="619666" y="115633"/>
                  <a:pt x="662383" y="74001"/>
                  <a:pt x="718857" y="74001"/>
                </a:cubicBezTo>
                <a:close/>
                <a:moveTo>
                  <a:pt x="298957" y="74001"/>
                </a:moveTo>
                <a:cubicBezTo>
                  <a:pt x="342397" y="74001"/>
                  <a:pt x="370998" y="102238"/>
                  <a:pt x="370998" y="145680"/>
                </a:cubicBezTo>
                <a:lnTo>
                  <a:pt x="370998" y="262973"/>
                </a:lnTo>
                <a:lnTo>
                  <a:pt x="323935" y="262973"/>
                </a:lnTo>
                <a:lnTo>
                  <a:pt x="323935" y="160885"/>
                </a:lnTo>
                <a:cubicBezTo>
                  <a:pt x="323935" y="135905"/>
                  <a:pt x="308007" y="119616"/>
                  <a:pt x="283389" y="119616"/>
                </a:cubicBezTo>
                <a:cubicBezTo>
                  <a:pt x="257686" y="119616"/>
                  <a:pt x="240310" y="136268"/>
                  <a:pt x="240310" y="161608"/>
                </a:cubicBezTo>
                <a:lnTo>
                  <a:pt x="240310" y="262973"/>
                </a:lnTo>
                <a:lnTo>
                  <a:pt x="193248" y="262973"/>
                </a:lnTo>
                <a:lnTo>
                  <a:pt x="193248" y="78346"/>
                </a:lnTo>
                <a:lnTo>
                  <a:pt x="240310" y="78346"/>
                </a:lnTo>
                <a:lnTo>
                  <a:pt x="240310" y="98981"/>
                </a:lnTo>
                <a:cubicBezTo>
                  <a:pt x="254790" y="82690"/>
                  <a:pt x="275063" y="74001"/>
                  <a:pt x="298957" y="74001"/>
                </a:cubicBezTo>
                <a:close/>
                <a:moveTo>
                  <a:pt x="418748" y="0"/>
                </a:moveTo>
                <a:cubicBezTo>
                  <a:pt x="435401" y="0"/>
                  <a:pt x="448433" y="12671"/>
                  <a:pt x="448433" y="29324"/>
                </a:cubicBezTo>
                <a:cubicBezTo>
                  <a:pt x="448433" y="45977"/>
                  <a:pt x="435401" y="58645"/>
                  <a:pt x="418748" y="58645"/>
                </a:cubicBezTo>
                <a:cubicBezTo>
                  <a:pt x="402095" y="58645"/>
                  <a:pt x="389063" y="45977"/>
                  <a:pt x="389063" y="29324"/>
                </a:cubicBezTo>
                <a:cubicBezTo>
                  <a:pt x="389063" y="12671"/>
                  <a:pt x="402095" y="0"/>
                  <a:pt x="418748" y="0"/>
                </a:cubicBezTo>
                <a:close/>
              </a:path>
            </a:pathLst>
          </a:custGeom>
          <a:solidFill>
            <a:schemeClr val="bg2"/>
          </a:solidFill>
        </p:spPr>
        <p:txBody>
          <a:bodyPr wrap="square">
            <a:noAutofit/>
          </a:bodyPr>
          <a:lstStyle>
            <a:lvl1pPr>
              <a:defRPr sz="100" b="0">
                <a:solidFill>
                  <a:schemeClr val="bg1"/>
                </a:solidFill>
              </a:defRPr>
            </a:lvl1pPr>
          </a:lstStyle>
          <a:p>
            <a:pPr lvl="0"/>
            <a:r>
              <a:rPr lang="en-BE" dirty="0"/>
              <a:t>1</a:t>
            </a:r>
            <a:endParaRPr lang="nl-NL" dirty="0"/>
          </a:p>
        </p:txBody>
      </p:sp>
    </p:spTree>
    <p:extLst>
      <p:ext uri="{BB962C8B-B14F-4D97-AF65-F5344CB8AC3E}">
        <p14:creationId xmlns:p14="http://schemas.microsoft.com/office/powerpoint/2010/main" val="5308412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nd fullscreen branded Pictur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66C571-C50A-C288-82E1-8E9CBEECA6B3}"/>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7592139 w 12192000"/>
              <a:gd name="connsiteY3" fmla="*/ 6858000 h 6858000"/>
              <a:gd name="connsiteX4" fmla="*/ 7619735 w 12192000"/>
              <a:gd name="connsiteY4" fmla="*/ 6758037 h 6858000"/>
              <a:gd name="connsiteX5" fmla="*/ 7758613 w 12192000"/>
              <a:gd name="connsiteY5" fmla="*/ 5680209 h 6858000"/>
              <a:gd name="connsiteX6" fmla="*/ 7759854 w 12192000"/>
              <a:gd name="connsiteY6" fmla="*/ 5593866 h 6858000"/>
              <a:gd name="connsiteX7" fmla="*/ 7758613 w 12192000"/>
              <a:gd name="connsiteY7" fmla="*/ 5507522 h 6858000"/>
              <a:gd name="connsiteX8" fmla="*/ 6022114 w 12192000"/>
              <a:gd name="connsiteY8" fmla="*/ 2012399 h 6858000"/>
              <a:gd name="connsiteX9" fmla="*/ 6022114 w 12192000"/>
              <a:gd name="connsiteY9" fmla="*/ 2502760 h 6858000"/>
              <a:gd name="connsiteX10" fmla="*/ 5173241 w 12192000"/>
              <a:gd name="connsiteY10" fmla="*/ 2012399 h 6858000"/>
              <a:gd name="connsiteX11" fmla="*/ 5173241 w 12192000"/>
              <a:gd name="connsiteY11" fmla="*/ 2366276 h 6858000"/>
              <a:gd name="connsiteX12" fmla="*/ 4311031 w 12192000"/>
              <a:gd name="connsiteY12" fmla="*/ 2012399 h 6858000"/>
              <a:gd name="connsiteX13" fmla="*/ 4311031 w 12192000"/>
              <a:gd name="connsiteY13" fmla="*/ 2286058 h 6858000"/>
              <a:gd name="connsiteX14" fmla="*/ 3448822 w 12192000"/>
              <a:gd name="connsiteY14" fmla="*/ 2012399 h 6858000"/>
              <a:gd name="connsiteX15" fmla="*/ 3448822 w 12192000"/>
              <a:gd name="connsiteY15" fmla="*/ 2235318 h 6858000"/>
              <a:gd name="connsiteX16" fmla="*/ 2586613 w 12192000"/>
              <a:gd name="connsiteY16" fmla="*/ 2012399 h 6858000"/>
              <a:gd name="connsiteX17" fmla="*/ 2586613 w 12192000"/>
              <a:gd name="connsiteY17" fmla="*/ 2200485 h 6858000"/>
              <a:gd name="connsiteX18" fmla="*/ 1724417 w 12192000"/>
              <a:gd name="connsiteY18" fmla="*/ 2012399 h 6858000"/>
              <a:gd name="connsiteX19" fmla="*/ 1724417 w 12192000"/>
              <a:gd name="connsiteY19" fmla="*/ 2175069 h 6858000"/>
              <a:gd name="connsiteX20" fmla="*/ 862208 w 12192000"/>
              <a:gd name="connsiteY20" fmla="*/ 2012399 h 6858000"/>
              <a:gd name="connsiteX21" fmla="*/ 862208 w 12192000"/>
              <a:gd name="connsiteY21" fmla="*/ 2155543 h 6858000"/>
              <a:gd name="connsiteX22" fmla="*/ 0 w 12192000"/>
              <a:gd name="connsiteY22" fmla="*/ 20123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0" y="0"/>
                </a:moveTo>
                <a:lnTo>
                  <a:pt x="12192000" y="0"/>
                </a:lnTo>
                <a:lnTo>
                  <a:pt x="12192000" y="6858000"/>
                </a:lnTo>
                <a:lnTo>
                  <a:pt x="7592139" y="6858000"/>
                </a:lnTo>
                <a:lnTo>
                  <a:pt x="7619735" y="6758037"/>
                </a:lnTo>
                <a:cubicBezTo>
                  <a:pt x="7704117" y="6415130"/>
                  <a:pt x="7752171" y="6053752"/>
                  <a:pt x="7758613" y="5680209"/>
                </a:cubicBezTo>
                <a:cubicBezTo>
                  <a:pt x="7759358" y="5651489"/>
                  <a:pt x="7759854" y="5622730"/>
                  <a:pt x="7759854" y="5593866"/>
                </a:cubicBezTo>
                <a:cubicBezTo>
                  <a:pt x="7759854" y="5565002"/>
                  <a:pt x="7759358" y="5536242"/>
                  <a:pt x="7758613" y="5507522"/>
                </a:cubicBezTo>
                <a:cubicBezTo>
                  <a:pt x="7732845" y="4013349"/>
                  <a:pt x="7041286" y="2713832"/>
                  <a:pt x="6022114" y="2012399"/>
                </a:cubicBezTo>
                <a:lnTo>
                  <a:pt x="6022114" y="2502760"/>
                </a:lnTo>
                <a:cubicBezTo>
                  <a:pt x="5761359" y="2317495"/>
                  <a:pt x="5477122" y="2152905"/>
                  <a:pt x="5173241" y="2012399"/>
                </a:cubicBezTo>
                <a:lnTo>
                  <a:pt x="5173241" y="2366276"/>
                </a:lnTo>
                <a:cubicBezTo>
                  <a:pt x="4901841" y="2235853"/>
                  <a:pt x="4613763" y="2117380"/>
                  <a:pt x="4311031" y="2012399"/>
                </a:cubicBezTo>
                <a:lnTo>
                  <a:pt x="4311031" y="2286058"/>
                </a:lnTo>
                <a:cubicBezTo>
                  <a:pt x="4035870" y="2186941"/>
                  <a:pt x="3748106" y="2095426"/>
                  <a:pt x="3448822" y="2012399"/>
                </a:cubicBezTo>
                <a:lnTo>
                  <a:pt x="3448822" y="2235318"/>
                </a:lnTo>
                <a:cubicBezTo>
                  <a:pt x="3171349" y="2155543"/>
                  <a:pt x="2883703" y="2081085"/>
                  <a:pt x="2586613" y="2012399"/>
                </a:cubicBezTo>
                <a:lnTo>
                  <a:pt x="2586613" y="2200485"/>
                </a:lnTo>
                <a:cubicBezTo>
                  <a:pt x="2307547" y="2133797"/>
                  <a:pt x="2020018" y="2070976"/>
                  <a:pt x="1724417" y="2012399"/>
                </a:cubicBezTo>
                <a:lnTo>
                  <a:pt x="1724417" y="2175069"/>
                </a:lnTo>
                <a:cubicBezTo>
                  <a:pt x="1444150" y="2117811"/>
                  <a:pt x="1156751" y="2063466"/>
                  <a:pt x="862208" y="2012399"/>
                </a:cubicBezTo>
                <a:lnTo>
                  <a:pt x="862208" y="2155543"/>
                </a:lnTo>
                <a:lnTo>
                  <a:pt x="0" y="2012399"/>
                </a:lnTo>
                <a:close/>
              </a:path>
            </a:pathLst>
          </a:custGeom>
          <a:solidFill>
            <a:schemeClr val="bg2"/>
          </a:solidFill>
        </p:spPr>
        <p:txBody>
          <a:bodyPr wrap="square" lIns="180000" tIns="180000" rIns="180000" bIns="180000">
            <a:noAutofit/>
          </a:bodyPr>
          <a:lstStyle>
            <a:lvl1pPr algn="ctr">
              <a:defRPr>
                <a:solidFill>
                  <a:schemeClr val="tx1"/>
                </a:solidFill>
              </a:defRPr>
            </a:lvl1pPr>
          </a:lstStyle>
          <a:p>
            <a:r>
              <a:rPr lang="nl-NL"/>
              <a:t>Klik op het pictogram als u een afbeelding wilt toevoegen</a:t>
            </a:r>
            <a:endParaRPr lang="nl-NL" dirty="0"/>
          </a:p>
        </p:txBody>
      </p:sp>
      <p:sp>
        <p:nvSpPr>
          <p:cNvPr id="12" name="Text Placeholder 11">
            <a:extLst>
              <a:ext uri="{FF2B5EF4-FFF2-40B4-BE49-F238E27FC236}">
                <a16:creationId xmlns:a16="http://schemas.microsoft.com/office/drawing/2014/main" id="{3672B8BD-D4BD-E9E1-15E9-7F169503697A}"/>
              </a:ext>
            </a:extLst>
          </p:cNvPr>
          <p:cNvSpPr>
            <a:spLocks noGrp="1"/>
          </p:cNvSpPr>
          <p:nvPr>
            <p:ph type="body" sz="quarter" idx="11" hasCustomPrompt="1"/>
          </p:nvPr>
        </p:nvSpPr>
        <p:spPr>
          <a:xfrm>
            <a:off x="572400" y="572400"/>
            <a:ext cx="1186922" cy="547810"/>
          </a:xfrm>
          <a:custGeom>
            <a:avLst/>
            <a:gdLst>
              <a:gd name="connsiteX0" fmla="*/ 593461 w 1186922"/>
              <a:gd name="connsiteY0" fmla="*/ 0 h 547810"/>
              <a:gd name="connsiteX1" fmla="*/ 1186922 w 1186922"/>
              <a:gd name="connsiteY1" fmla="*/ 273905 h 547810"/>
              <a:gd name="connsiteX2" fmla="*/ 593461 w 1186922"/>
              <a:gd name="connsiteY2" fmla="*/ 547810 h 547810"/>
              <a:gd name="connsiteX3" fmla="*/ 0 w 1186922"/>
              <a:gd name="connsiteY3" fmla="*/ 273905 h 547810"/>
              <a:gd name="connsiteX4" fmla="*/ 593461 w 1186922"/>
              <a:gd name="connsiteY4" fmla="*/ 0 h 54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922" h="547810">
                <a:moveTo>
                  <a:pt x="593461" y="0"/>
                </a:moveTo>
                <a:cubicBezTo>
                  <a:pt x="921221" y="0"/>
                  <a:pt x="1186922" y="122632"/>
                  <a:pt x="1186922" y="273905"/>
                </a:cubicBezTo>
                <a:cubicBezTo>
                  <a:pt x="1186922" y="425179"/>
                  <a:pt x="921221" y="547810"/>
                  <a:pt x="593461" y="547810"/>
                </a:cubicBezTo>
                <a:cubicBezTo>
                  <a:pt x="265702" y="547810"/>
                  <a:pt x="0" y="425179"/>
                  <a:pt x="0" y="273905"/>
                </a:cubicBezTo>
                <a:cubicBezTo>
                  <a:pt x="0" y="122632"/>
                  <a:pt x="265702" y="0"/>
                  <a:pt x="593461" y="0"/>
                </a:cubicBezTo>
                <a:close/>
              </a:path>
            </a:pathLst>
          </a:custGeom>
          <a:solidFill>
            <a:schemeClr val="bg1"/>
          </a:solidFill>
        </p:spPr>
        <p:txBody>
          <a:bodyPr wrap="square">
            <a:noAutofit/>
          </a:bodyPr>
          <a:lstStyle>
            <a:lvl1pPr>
              <a:defRPr sz="100" b="0">
                <a:solidFill>
                  <a:schemeClr val="bg1"/>
                </a:solidFill>
              </a:defRPr>
            </a:lvl1pPr>
          </a:lstStyle>
          <a:p>
            <a:pPr lvl="0"/>
            <a:r>
              <a:rPr lang="en-BE" dirty="0"/>
              <a:t>1</a:t>
            </a:r>
            <a:endParaRPr lang="nl-NL" dirty="0"/>
          </a:p>
        </p:txBody>
      </p:sp>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3430800"/>
            <a:ext cx="5288400" cy="1107996"/>
          </a:xfrm>
        </p:spPr>
        <p:txBody>
          <a:bodyPr anchor="b"/>
          <a:lstStyle>
            <a:lvl1pPr algn="l">
              <a:lnSpc>
                <a:spcPct val="100000"/>
              </a:lnSpc>
              <a:defRPr sz="3600" b="0">
                <a:solidFill>
                  <a:schemeClr val="bg2"/>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4820400"/>
            <a:ext cx="5288400" cy="323165"/>
          </a:xfrm>
        </p:spPr>
        <p:txBody>
          <a:bodyPr>
            <a:spAutoFit/>
          </a:bodyPr>
          <a:lstStyle>
            <a:lvl1pPr marL="0" indent="0" algn="l">
              <a:spcBef>
                <a:spcPts val="0"/>
              </a:spcBef>
              <a:spcAft>
                <a:spcPts val="0"/>
              </a:spcAft>
              <a:buNone/>
              <a:defRPr sz="21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ext Placeholder 9">
            <a:extLst>
              <a:ext uri="{FF2B5EF4-FFF2-40B4-BE49-F238E27FC236}">
                <a16:creationId xmlns:a16="http://schemas.microsoft.com/office/drawing/2014/main" id="{2198D5AB-DE9E-EE31-608A-39AD94DFB88C}"/>
              </a:ext>
            </a:extLst>
          </p:cNvPr>
          <p:cNvSpPr>
            <a:spLocks noGrp="1"/>
          </p:cNvSpPr>
          <p:nvPr>
            <p:ph type="body" sz="quarter" idx="10" hasCustomPrompt="1"/>
          </p:nvPr>
        </p:nvSpPr>
        <p:spPr>
          <a:xfrm>
            <a:off x="756838" y="675646"/>
            <a:ext cx="818051" cy="267316"/>
          </a:xfrm>
          <a:custGeom>
            <a:avLst/>
            <a:gdLst>
              <a:gd name="connsiteX0" fmla="*/ 718857 w 818051"/>
              <a:gd name="connsiteY0" fmla="*/ 119616 h 267316"/>
              <a:gd name="connsiteX1" fmla="*/ 668174 w 818051"/>
              <a:gd name="connsiteY1" fmla="*/ 170658 h 267316"/>
              <a:gd name="connsiteX2" fmla="*/ 718857 w 818051"/>
              <a:gd name="connsiteY2" fmla="*/ 221703 h 267316"/>
              <a:gd name="connsiteX3" fmla="*/ 769539 w 818051"/>
              <a:gd name="connsiteY3" fmla="*/ 170658 h 267316"/>
              <a:gd name="connsiteX4" fmla="*/ 718857 w 818051"/>
              <a:gd name="connsiteY4" fmla="*/ 119616 h 267316"/>
              <a:gd name="connsiteX5" fmla="*/ 465446 w 818051"/>
              <a:gd name="connsiteY5" fmla="*/ 78346 h 267316"/>
              <a:gd name="connsiteX6" fmla="*/ 613871 w 818051"/>
              <a:gd name="connsiteY6" fmla="*/ 78346 h 267316"/>
              <a:gd name="connsiteX7" fmla="*/ 613871 w 818051"/>
              <a:gd name="connsiteY7" fmla="*/ 112736 h 267316"/>
              <a:gd name="connsiteX8" fmla="*/ 529884 w 818051"/>
              <a:gd name="connsiteY8" fmla="*/ 217360 h 267316"/>
              <a:gd name="connsiteX9" fmla="*/ 616405 w 818051"/>
              <a:gd name="connsiteY9" fmla="*/ 217360 h 267316"/>
              <a:gd name="connsiteX10" fmla="*/ 616405 w 818051"/>
              <a:gd name="connsiteY10" fmla="*/ 262973 h 267316"/>
              <a:gd name="connsiteX11" fmla="*/ 463997 w 818051"/>
              <a:gd name="connsiteY11" fmla="*/ 262973 h 267316"/>
              <a:gd name="connsiteX12" fmla="*/ 463997 w 818051"/>
              <a:gd name="connsiteY12" fmla="*/ 228580 h 267316"/>
              <a:gd name="connsiteX13" fmla="*/ 547985 w 818051"/>
              <a:gd name="connsiteY13" fmla="*/ 123959 h 267316"/>
              <a:gd name="connsiteX14" fmla="*/ 465446 w 818051"/>
              <a:gd name="connsiteY14" fmla="*/ 123959 h 267316"/>
              <a:gd name="connsiteX15" fmla="*/ 395216 w 818051"/>
              <a:gd name="connsiteY15" fmla="*/ 78346 h 267316"/>
              <a:gd name="connsiteX16" fmla="*/ 442278 w 818051"/>
              <a:gd name="connsiteY16" fmla="*/ 78346 h 267316"/>
              <a:gd name="connsiteX17" fmla="*/ 442278 w 818051"/>
              <a:gd name="connsiteY17" fmla="*/ 262973 h 267316"/>
              <a:gd name="connsiteX18" fmla="*/ 395216 w 818051"/>
              <a:gd name="connsiteY18" fmla="*/ 262973 h 267316"/>
              <a:gd name="connsiteX19" fmla="*/ 0 w 818051"/>
              <a:gd name="connsiteY19" fmla="*/ 78346 h 267316"/>
              <a:gd name="connsiteX20" fmla="*/ 47062 w 818051"/>
              <a:gd name="connsiteY20" fmla="*/ 78346 h 267316"/>
              <a:gd name="connsiteX21" fmla="*/ 47062 w 818051"/>
              <a:gd name="connsiteY21" fmla="*/ 182967 h 267316"/>
              <a:gd name="connsiteX22" fmla="*/ 86159 w 818051"/>
              <a:gd name="connsiteY22" fmla="*/ 221703 h 267316"/>
              <a:gd name="connsiteX23" fmla="*/ 125258 w 818051"/>
              <a:gd name="connsiteY23" fmla="*/ 182967 h 267316"/>
              <a:gd name="connsiteX24" fmla="*/ 125258 w 818051"/>
              <a:gd name="connsiteY24" fmla="*/ 78346 h 267316"/>
              <a:gd name="connsiteX25" fmla="*/ 172319 w 818051"/>
              <a:gd name="connsiteY25" fmla="*/ 78346 h 267316"/>
              <a:gd name="connsiteX26" fmla="*/ 172319 w 818051"/>
              <a:gd name="connsiteY26" fmla="*/ 189484 h 267316"/>
              <a:gd name="connsiteX27" fmla="*/ 86159 w 818051"/>
              <a:gd name="connsiteY27" fmla="*/ 267316 h 267316"/>
              <a:gd name="connsiteX28" fmla="*/ 0 w 818051"/>
              <a:gd name="connsiteY28" fmla="*/ 189484 h 267316"/>
              <a:gd name="connsiteX29" fmla="*/ 718857 w 818051"/>
              <a:gd name="connsiteY29" fmla="*/ 74001 h 267316"/>
              <a:gd name="connsiteX30" fmla="*/ 818051 w 818051"/>
              <a:gd name="connsiteY30" fmla="*/ 170658 h 267316"/>
              <a:gd name="connsiteX31" fmla="*/ 718857 w 818051"/>
              <a:gd name="connsiteY31" fmla="*/ 267316 h 267316"/>
              <a:gd name="connsiteX32" fmla="*/ 619666 w 818051"/>
              <a:gd name="connsiteY32" fmla="*/ 170658 h 267316"/>
              <a:gd name="connsiteX33" fmla="*/ 718857 w 818051"/>
              <a:gd name="connsiteY33" fmla="*/ 74001 h 267316"/>
              <a:gd name="connsiteX34" fmla="*/ 298957 w 818051"/>
              <a:gd name="connsiteY34" fmla="*/ 74001 h 267316"/>
              <a:gd name="connsiteX35" fmla="*/ 370998 w 818051"/>
              <a:gd name="connsiteY35" fmla="*/ 145680 h 267316"/>
              <a:gd name="connsiteX36" fmla="*/ 370998 w 818051"/>
              <a:gd name="connsiteY36" fmla="*/ 262973 h 267316"/>
              <a:gd name="connsiteX37" fmla="*/ 323935 w 818051"/>
              <a:gd name="connsiteY37" fmla="*/ 262973 h 267316"/>
              <a:gd name="connsiteX38" fmla="*/ 323935 w 818051"/>
              <a:gd name="connsiteY38" fmla="*/ 160885 h 267316"/>
              <a:gd name="connsiteX39" fmla="*/ 283389 w 818051"/>
              <a:gd name="connsiteY39" fmla="*/ 119616 h 267316"/>
              <a:gd name="connsiteX40" fmla="*/ 240310 w 818051"/>
              <a:gd name="connsiteY40" fmla="*/ 161608 h 267316"/>
              <a:gd name="connsiteX41" fmla="*/ 240310 w 818051"/>
              <a:gd name="connsiteY41" fmla="*/ 262973 h 267316"/>
              <a:gd name="connsiteX42" fmla="*/ 193248 w 818051"/>
              <a:gd name="connsiteY42" fmla="*/ 262973 h 267316"/>
              <a:gd name="connsiteX43" fmla="*/ 193248 w 818051"/>
              <a:gd name="connsiteY43" fmla="*/ 78346 h 267316"/>
              <a:gd name="connsiteX44" fmla="*/ 240310 w 818051"/>
              <a:gd name="connsiteY44" fmla="*/ 78346 h 267316"/>
              <a:gd name="connsiteX45" fmla="*/ 240310 w 818051"/>
              <a:gd name="connsiteY45" fmla="*/ 98981 h 267316"/>
              <a:gd name="connsiteX46" fmla="*/ 298957 w 818051"/>
              <a:gd name="connsiteY46" fmla="*/ 74001 h 267316"/>
              <a:gd name="connsiteX47" fmla="*/ 418748 w 818051"/>
              <a:gd name="connsiteY47" fmla="*/ 0 h 267316"/>
              <a:gd name="connsiteX48" fmla="*/ 448433 w 818051"/>
              <a:gd name="connsiteY48" fmla="*/ 29324 h 267316"/>
              <a:gd name="connsiteX49" fmla="*/ 418748 w 818051"/>
              <a:gd name="connsiteY49" fmla="*/ 58645 h 267316"/>
              <a:gd name="connsiteX50" fmla="*/ 389063 w 818051"/>
              <a:gd name="connsiteY50" fmla="*/ 29324 h 267316"/>
              <a:gd name="connsiteX51" fmla="*/ 418748 w 818051"/>
              <a:gd name="connsiteY51" fmla="*/ 0 h 26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18051" h="267316">
                <a:moveTo>
                  <a:pt x="718857" y="119616"/>
                </a:moveTo>
                <a:cubicBezTo>
                  <a:pt x="689896" y="119616"/>
                  <a:pt x="668174" y="141698"/>
                  <a:pt x="668174" y="170658"/>
                </a:cubicBezTo>
                <a:cubicBezTo>
                  <a:pt x="668174" y="199621"/>
                  <a:pt x="689896" y="221703"/>
                  <a:pt x="718857" y="221703"/>
                </a:cubicBezTo>
                <a:cubicBezTo>
                  <a:pt x="748181" y="221703"/>
                  <a:pt x="769539" y="199621"/>
                  <a:pt x="769539" y="170658"/>
                </a:cubicBezTo>
                <a:cubicBezTo>
                  <a:pt x="769539" y="141698"/>
                  <a:pt x="748181" y="119616"/>
                  <a:pt x="718857" y="119616"/>
                </a:cubicBezTo>
                <a:close/>
                <a:moveTo>
                  <a:pt x="465446" y="78346"/>
                </a:moveTo>
                <a:lnTo>
                  <a:pt x="613871" y="78346"/>
                </a:lnTo>
                <a:lnTo>
                  <a:pt x="613871" y="112736"/>
                </a:lnTo>
                <a:lnTo>
                  <a:pt x="529884" y="217360"/>
                </a:lnTo>
                <a:lnTo>
                  <a:pt x="616405" y="217360"/>
                </a:lnTo>
                <a:lnTo>
                  <a:pt x="616405" y="262973"/>
                </a:lnTo>
                <a:lnTo>
                  <a:pt x="463997" y="262973"/>
                </a:lnTo>
                <a:lnTo>
                  <a:pt x="463997" y="228580"/>
                </a:lnTo>
                <a:lnTo>
                  <a:pt x="547985" y="123959"/>
                </a:lnTo>
                <a:lnTo>
                  <a:pt x="465446" y="123959"/>
                </a:lnTo>
                <a:close/>
                <a:moveTo>
                  <a:pt x="395216" y="78346"/>
                </a:moveTo>
                <a:lnTo>
                  <a:pt x="442278" y="78346"/>
                </a:lnTo>
                <a:lnTo>
                  <a:pt x="442278" y="262973"/>
                </a:lnTo>
                <a:lnTo>
                  <a:pt x="395216" y="262973"/>
                </a:lnTo>
                <a:close/>
                <a:moveTo>
                  <a:pt x="0" y="78346"/>
                </a:moveTo>
                <a:lnTo>
                  <a:pt x="47062" y="78346"/>
                </a:lnTo>
                <a:lnTo>
                  <a:pt x="47062" y="182967"/>
                </a:lnTo>
                <a:cubicBezTo>
                  <a:pt x="47062" y="206498"/>
                  <a:pt x="62629" y="221703"/>
                  <a:pt x="86159" y="221703"/>
                </a:cubicBezTo>
                <a:cubicBezTo>
                  <a:pt x="109690" y="221703"/>
                  <a:pt x="125258" y="206498"/>
                  <a:pt x="125258" y="182967"/>
                </a:cubicBezTo>
                <a:lnTo>
                  <a:pt x="125258" y="78346"/>
                </a:lnTo>
                <a:lnTo>
                  <a:pt x="172319" y="78346"/>
                </a:lnTo>
                <a:lnTo>
                  <a:pt x="172319" y="189484"/>
                </a:lnTo>
                <a:cubicBezTo>
                  <a:pt x="172319" y="236545"/>
                  <a:pt x="137926" y="267316"/>
                  <a:pt x="86159" y="267316"/>
                </a:cubicBezTo>
                <a:cubicBezTo>
                  <a:pt x="34030" y="267316"/>
                  <a:pt x="0" y="236545"/>
                  <a:pt x="0" y="189484"/>
                </a:cubicBezTo>
                <a:close/>
                <a:moveTo>
                  <a:pt x="718857" y="74001"/>
                </a:moveTo>
                <a:cubicBezTo>
                  <a:pt x="775332" y="74001"/>
                  <a:pt x="818051" y="115633"/>
                  <a:pt x="818051" y="170658"/>
                </a:cubicBezTo>
                <a:cubicBezTo>
                  <a:pt x="818051" y="225684"/>
                  <a:pt x="775332" y="267316"/>
                  <a:pt x="718857" y="267316"/>
                </a:cubicBezTo>
                <a:cubicBezTo>
                  <a:pt x="662383" y="267316"/>
                  <a:pt x="619666" y="225685"/>
                  <a:pt x="619666" y="170658"/>
                </a:cubicBezTo>
                <a:cubicBezTo>
                  <a:pt x="619666" y="115633"/>
                  <a:pt x="662383" y="74001"/>
                  <a:pt x="718857" y="74001"/>
                </a:cubicBezTo>
                <a:close/>
                <a:moveTo>
                  <a:pt x="298957" y="74001"/>
                </a:moveTo>
                <a:cubicBezTo>
                  <a:pt x="342397" y="74001"/>
                  <a:pt x="370998" y="102238"/>
                  <a:pt x="370998" y="145680"/>
                </a:cubicBezTo>
                <a:lnTo>
                  <a:pt x="370998" y="262973"/>
                </a:lnTo>
                <a:lnTo>
                  <a:pt x="323935" y="262973"/>
                </a:lnTo>
                <a:lnTo>
                  <a:pt x="323935" y="160885"/>
                </a:lnTo>
                <a:cubicBezTo>
                  <a:pt x="323935" y="135905"/>
                  <a:pt x="308007" y="119616"/>
                  <a:pt x="283389" y="119616"/>
                </a:cubicBezTo>
                <a:cubicBezTo>
                  <a:pt x="257686" y="119616"/>
                  <a:pt x="240310" y="136268"/>
                  <a:pt x="240310" y="161608"/>
                </a:cubicBezTo>
                <a:lnTo>
                  <a:pt x="240310" y="262973"/>
                </a:lnTo>
                <a:lnTo>
                  <a:pt x="193248" y="262973"/>
                </a:lnTo>
                <a:lnTo>
                  <a:pt x="193248" y="78346"/>
                </a:lnTo>
                <a:lnTo>
                  <a:pt x="240310" y="78346"/>
                </a:lnTo>
                <a:lnTo>
                  <a:pt x="240310" y="98981"/>
                </a:lnTo>
                <a:cubicBezTo>
                  <a:pt x="254790" y="82690"/>
                  <a:pt x="275063" y="74001"/>
                  <a:pt x="298957" y="74001"/>
                </a:cubicBezTo>
                <a:close/>
                <a:moveTo>
                  <a:pt x="418748" y="0"/>
                </a:moveTo>
                <a:cubicBezTo>
                  <a:pt x="435401" y="0"/>
                  <a:pt x="448433" y="12671"/>
                  <a:pt x="448433" y="29324"/>
                </a:cubicBezTo>
                <a:cubicBezTo>
                  <a:pt x="448433" y="45977"/>
                  <a:pt x="435401" y="58645"/>
                  <a:pt x="418748" y="58645"/>
                </a:cubicBezTo>
                <a:cubicBezTo>
                  <a:pt x="402095" y="58645"/>
                  <a:pt x="389063" y="45977"/>
                  <a:pt x="389063" y="29324"/>
                </a:cubicBezTo>
                <a:cubicBezTo>
                  <a:pt x="389063" y="12671"/>
                  <a:pt x="402095" y="0"/>
                  <a:pt x="418748" y="0"/>
                </a:cubicBezTo>
                <a:close/>
              </a:path>
            </a:pathLst>
          </a:custGeom>
          <a:solidFill>
            <a:schemeClr val="bg2"/>
          </a:solidFill>
        </p:spPr>
        <p:txBody>
          <a:bodyPr wrap="square">
            <a:noAutofit/>
          </a:bodyPr>
          <a:lstStyle>
            <a:lvl1pPr>
              <a:defRPr sz="100" b="0">
                <a:solidFill>
                  <a:schemeClr val="bg1"/>
                </a:solidFill>
              </a:defRPr>
            </a:lvl1pPr>
          </a:lstStyle>
          <a:p>
            <a:pPr lvl="0"/>
            <a:r>
              <a:rPr lang="en-BE" dirty="0"/>
              <a:t>1</a:t>
            </a:r>
            <a:endParaRPr lang="nl-NL" dirty="0"/>
          </a:p>
        </p:txBody>
      </p:sp>
    </p:spTree>
    <p:extLst>
      <p:ext uri="{BB962C8B-B14F-4D97-AF65-F5344CB8AC3E}">
        <p14:creationId xmlns:p14="http://schemas.microsoft.com/office/powerpoint/2010/main" val="15464964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overview / Agenda ">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78C2388-C816-0250-C2F2-81EBFD0969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 y="0"/>
            <a:ext cx="11620501" cy="6858000"/>
          </a:xfrm>
          <a:prstGeom prst="rect">
            <a:avLst/>
          </a:prstGeom>
        </p:spPr>
      </p:pic>
      <p:sp>
        <p:nvSpPr>
          <p:cNvPr id="2" name="Title 1">
            <a:extLst>
              <a:ext uri="{FF2B5EF4-FFF2-40B4-BE49-F238E27FC236}">
                <a16:creationId xmlns:a16="http://schemas.microsoft.com/office/drawing/2014/main" id="{64565174-513C-93B0-79A0-FE30C724AD7D}"/>
              </a:ext>
            </a:extLst>
          </p:cNvPr>
          <p:cNvSpPr>
            <a:spLocks noGrp="1"/>
          </p:cNvSpPr>
          <p:nvPr>
            <p:ph type="title" hasCustomPrompt="1"/>
          </p:nvPr>
        </p:nvSpPr>
        <p:spPr>
          <a:xfrm>
            <a:off x="572400" y="572400"/>
            <a:ext cx="8656441" cy="415498"/>
          </a:xfrm>
        </p:spPr>
        <p:txBody>
          <a:bodyPr/>
          <a:lstStyle>
            <a:lvl1pPr>
              <a:defRPr/>
            </a:lvl1pPr>
          </a:lstStyle>
          <a:p>
            <a:r>
              <a:rPr lang="en-BE" dirty="0"/>
              <a:t>Agenda / TOC title</a:t>
            </a:r>
            <a:endParaRPr lang="nl-NL" dirty="0"/>
          </a:p>
        </p:txBody>
      </p:sp>
      <p:sp>
        <p:nvSpPr>
          <p:cNvPr id="3" name="Date Placeholder 2">
            <a:extLst>
              <a:ext uri="{FF2B5EF4-FFF2-40B4-BE49-F238E27FC236}">
                <a16:creationId xmlns:a16="http://schemas.microsoft.com/office/drawing/2014/main" id="{1DFAD588-589C-3268-DE75-971C7D23D22E}"/>
              </a:ext>
            </a:extLst>
          </p:cNvPr>
          <p:cNvSpPr>
            <a:spLocks noGrp="1"/>
          </p:cNvSpPr>
          <p:nvPr>
            <p:ph type="dt" sz="half" idx="10"/>
          </p:nvPr>
        </p:nvSpPr>
        <p:spPr/>
        <p:txBody>
          <a:bodyPr/>
          <a:lstStyle/>
          <a:p>
            <a:fld id="{01CE5036-BF11-4DC2-B051-6652CBFA52A2}" type="datetimeFigureOut">
              <a:rPr lang="nl-NL" smtClean="0"/>
              <a:pPr/>
              <a:t>18-6-2024</a:t>
            </a:fld>
            <a:endParaRPr lang="nl-NL" dirty="0"/>
          </a:p>
        </p:txBody>
      </p:sp>
      <p:sp>
        <p:nvSpPr>
          <p:cNvPr id="4" name="Footer Placeholder 3">
            <a:extLst>
              <a:ext uri="{FF2B5EF4-FFF2-40B4-BE49-F238E27FC236}">
                <a16:creationId xmlns:a16="http://schemas.microsoft.com/office/drawing/2014/main" id="{8675732E-EEBE-84F1-0322-0A1C1DB01BF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AA0D771-D9DF-06BB-AF49-A797ED6149DB}"/>
              </a:ext>
            </a:extLst>
          </p:cNvPr>
          <p:cNvSpPr>
            <a:spLocks noGrp="1"/>
          </p:cNvSpPr>
          <p:nvPr>
            <p:ph type="sldNum" sz="quarter" idx="12"/>
          </p:nvPr>
        </p:nvSpPr>
        <p:spPr/>
        <p:txBody>
          <a:bodyPr/>
          <a:lstStyle/>
          <a:p>
            <a:fld id="{9D99572A-0DF2-46B7-8E87-AE5E7EAA6597}" type="slidenum">
              <a:rPr lang="nl-NL" smtClean="0"/>
              <a:pPr/>
              <a:t>‹nr.›</a:t>
            </a:fld>
            <a:endParaRPr lang="nl-NL"/>
          </a:p>
        </p:txBody>
      </p:sp>
      <p:sp>
        <p:nvSpPr>
          <p:cNvPr id="9" name="Text Placeholder 8">
            <a:extLst>
              <a:ext uri="{FF2B5EF4-FFF2-40B4-BE49-F238E27FC236}">
                <a16:creationId xmlns:a16="http://schemas.microsoft.com/office/drawing/2014/main" id="{E44CB781-369F-C515-3493-22870D94D271}"/>
              </a:ext>
            </a:extLst>
          </p:cNvPr>
          <p:cNvSpPr>
            <a:spLocks noGrp="1"/>
          </p:cNvSpPr>
          <p:nvPr>
            <p:ph type="body" sz="quarter" idx="13"/>
          </p:nvPr>
        </p:nvSpPr>
        <p:spPr>
          <a:xfrm>
            <a:off x="572400" y="2444400"/>
            <a:ext cx="4154400" cy="652486"/>
          </a:xfrm>
        </p:spPr>
        <p:txBody>
          <a:bodyPr>
            <a:spAutoFit/>
          </a:bodyPr>
          <a:lstStyle>
            <a:lvl1pPr marL="108000" indent="-108000">
              <a:lnSpc>
                <a:spcPct val="90000"/>
              </a:lnSpc>
              <a:spcBef>
                <a:spcPts val="0"/>
              </a:spcBef>
              <a:spcAft>
                <a:spcPts val="600"/>
              </a:spcAft>
              <a:buClr>
                <a:schemeClr val="bg1"/>
              </a:buClr>
              <a:buFont typeface="Arial" panose="020B0604020202020204" pitchFamily="34" charset="0"/>
              <a:buChar char="•"/>
              <a:defRPr sz="1200" b="0">
                <a:solidFill>
                  <a:schemeClr val="tx1"/>
                </a:solidFill>
              </a:defRPr>
            </a:lvl1pPr>
            <a:lvl2pPr marL="216000" indent="-108000">
              <a:lnSpc>
                <a:spcPct val="90000"/>
              </a:lnSpc>
              <a:buClr>
                <a:schemeClr val="tx2"/>
              </a:buClr>
              <a:buFont typeface="Arial" panose="020B0604020202020204" pitchFamily="34" charset="0"/>
              <a:buChar char="•"/>
              <a:defRPr b="0"/>
            </a:lvl2pPr>
            <a:lvl3pPr marL="324000" indent="-108000">
              <a:lnSpc>
                <a:spcPct val="90000"/>
              </a:lnSpc>
              <a:buClr>
                <a:schemeClr val="accent2"/>
              </a:buClr>
              <a:buFont typeface="Arial" panose="020B0604020202020204" pitchFamily="34" charset="0"/>
              <a:buChar char="•"/>
              <a:defRPr/>
            </a:lvl3pPr>
            <a:lvl4pPr>
              <a:spcBef>
                <a:spcPts val="0"/>
              </a:spcBef>
              <a:defRPr/>
            </a:lvl4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30994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overview / Agenda ">
    <p:bg>
      <p:bgRef idx="1001">
        <a:schemeClr val="bg2"/>
      </p:bgRef>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A8FB073-98D4-A07B-4BAF-F8D93505D530}"/>
              </a:ext>
            </a:extLst>
          </p:cNvPr>
          <p:cNvSpPr>
            <a:spLocks noChangeAspect="1"/>
          </p:cNvSpPr>
          <p:nvPr/>
        </p:nvSpPr>
        <p:spPr>
          <a:xfrm rot="10800000">
            <a:off x="-2" y="0"/>
            <a:ext cx="11314802" cy="6480815"/>
          </a:xfrm>
          <a:custGeom>
            <a:avLst/>
            <a:gdLst>
              <a:gd name="connsiteX0" fmla="*/ 11314802 w 11314802"/>
              <a:gd name="connsiteY0" fmla="*/ 6480815 h 6480815"/>
              <a:gd name="connsiteX1" fmla="*/ 112739 w 11314802"/>
              <a:gd name="connsiteY1" fmla="*/ 6480815 h 6480815"/>
              <a:gd name="connsiteX2" fmla="*/ 60442 w 11314802"/>
              <a:gd name="connsiteY2" fmla="*/ 6150661 h 6480815"/>
              <a:gd name="connsiteX3" fmla="*/ 1809 w 11314802"/>
              <a:gd name="connsiteY3" fmla="*/ 5348108 h 6480815"/>
              <a:gd name="connsiteX4" fmla="*/ 0 w 11314802"/>
              <a:gd name="connsiteY4" fmla="*/ 5222209 h 6480815"/>
              <a:gd name="connsiteX5" fmla="*/ 1809 w 11314802"/>
              <a:gd name="connsiteY5" fmla="*/ 5096308 h 6480815"/>
              <a:gd name="connsiteX6" fmla="*/ 2533833 w 11314802"/>
              <a:gd name="connsiteY6" fmla="*/ 0 h 6480815"/>
              <a:gd name="connsiteX7" fmla="*/ 2533833 w 11314802"/>
              <a:gd name="connsiteY7" fmla="*/ 715004 h 6480815"/>
              <a:gd name="connsiteX8" fmla="*/ 3771595 w 11314802"/>
              <a:gd name="connsiteY8" fmla="*/ 0 h 6480815"/>
              <a:gd name="connsiteX9" fmla="*/ 3771595 w 11314802"/>
              <a:gd name="connsiteY9" fmla="*/ 515995 h 6480815"/>
              <a:gd name="connsiteX10" fmla="*/ 5028798 w 11314802"/>
              <a:gd name="connsiteY10" fmla="*/ 0 h 6480815"/>
              <a:gd name="connsiteX11" fmla="*/ 5028798 w 11314802"/>
              <a:gd name="connsiteY11" fmla="*/ 399027 h 6480815"/>
              <a:gd name="connsiteX12" fmla="*/ 6286004 w 11314802"/>
              <a:gd name="connsiteY12" fmla="*/ 0 h 6480815"/>
              <a:gd name="connsiteX13" fmla="*/ 6286004 w 11314802"/>
              <a:gd name="connsiteY13" fmla="*/ 325042 h 6480815"/>
              <a:gd name="connsiteX14" fmla="*/ 7543207 w 11314802"/>
              <a:gd name="connsiteY14" fmla="*/ 0 h 6480815"/>
              <a:gd name="connsiteX15" fmla="*/ 7543207 w 11314802"/>
              <a:gd name="connsiteY15" fmla="*/ 274253 h 6480815"/>
              <a:gd name="connsiteX16" fmla="*/ 8800393 w 11314802"/>
              <a:gd name="connsiteY16" fmla="*/ 0 h 6480815"/>
              <a:gd name="connsiteX17" fmla="*/ 8800393 w 11314802"/>
              <a:gd name="connsiteY17" fmla="*/ 237193 h 6480815"/>
              <a:gd name="connsiteX18" fmla="*/ 10057596 w 11314802"/>
              <a:gd name="connsiteY18" fmla="*/ 0 h 6480815"/>
              <a:gd name="connsiteX19" fmla="*/ 10057596 w 11314802"/>
              <a:gd name="connsiteY19" fmla="*/ 208722 h 6480815"/>
              <a:gd name="connsiteX20" fmla="*/ 11314802 w 11314802"/>
              <a:gd name="connsiteY20" fmla="*/ 0 h 648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14802" h="6480815">
                <a:moveTo>
                  <a:pt x="11314802" y="6480815"/>
                </a:moveTo>
                <a:lnTo>
                  <a:pt x="112739" y="6480815"/>
                </a:lnTo>
                <a:lnTo>
                  <a:pt x="60442" y="6150661"/>
                </a:lnTo>
                <a:cubicBezTo>
                  <a:pt x="26371" y="5888344"/>
                  <a:pt x="6506" y="5620444"/>
                  <a:pt x="1809" y="5348108"/>
                </a:cubicBezTo>
                <a:cubicBezTo>
                  <a:pt x="724" y="5306232"/>
                  <a:pt x="0" y="5264295"/>
                  <a:pt x="0" y="5222209"/>
                </a:cubicBezTo>
                <a:cubicBezTo>
                  <a:pt x="0" y="5180122"/>
                  <a:pt x="724" y="5138187"/>
                  <a:pt x="1809" y="5096308"/>
                </a:cubicBezTo>
                <a:cubicBezTo>
                  <a:pt x="39383" y="2917626"/>
                  <a:pt x="1047758" y="1022774"/>
                  <a:pt x="2533833" y="0"/>
                </a:cubicBezTo>
                <a:lnTo>
                  <a:pt x="2533833" y="715004"/>
                </a:lnTo>
                <a:cubicBezTo>
                  <a:pt x="2914046" y="444868"/>
                  <a:pt x="3328500" y="204876"/>
                  <a:pt x="3771595" y="0"/>
                </a:cubicBezTo>
                <a:lnTo>
                  <a:pt x="3771595" y="515995"/>
                </a:lnTo>
                <a:cubicBezTo>
                  <a:pt x="4167327" y="325822"/>
                  <a:pt x="4587379" y="153075"/>
                  <a:pt x="5028798" y="0"/>
                </a:cubicBezTo>
                <a:lnTo>
                  <a:pt x="5028798" y="399027"/>
                </a:lnTo>
                <a:cubicBezTo>
                  <a:pt x="5430017" y="254503"/>
                  <a:pt x="5849611" y="121063"/>
                  <a:pt x="6286004" y="0"/>
                </a:cubicBezTo>
                <a:lnTo>
                  <a:pt x="6286004" y="325042"/>
                </a:lnTo>
                <a:cubicBezTo>
                  <a:pt x="6690591" y="208721"/>
                  <a:pt x="7110016" y="100152"/>
                  <a:pt x="7543207" y="0"/>
                </a:cubicBezTo>
                <a:lnTo>
                  <a:pt x="7543207" y="274253"/>
                </a:lnTo>
                <a:cubicBezTo>
                  <a:pt x="7950119" y="177014"/>
                  <a:pt x="8369370" y="85411"/>
                  <a:pt x="8800393" y="0"/>
                </a:cubicBezTo>
                <a:lnTo>
                  <a:pt x="8800393" y="237193"/>
                </a:lnTo>
                <a:cubicBezTo>
                  <a:pt x="9209057" y="153705"/>
                  <a:pt x="9628119" y="74463"/>
                  <a:pt x="10057596" y="0"/>
                </a:cubicBezTo>
                <a:lnTo>
                  <a:pt x="10057596" y="208722"/>
                </a:lnTo>
                <a:cubicBezTo>
                  <a:pt x="10467422" y="135633"/>
                  <a:pt x="10886654" y="65987"/>
                  <a:pt x="11314802" y="0"/>
                </a:cubicBezTo>
                <a:close/>
              </a:path>
            </a:pathLst>
          </a:custGeom>
          <a:solidFill>
            <a:schemeClr val="tx2"/>
          </a:solidFill>
          <a:ln w="9525" cap="flat">
            <a:noFill/>
            <a:prstDash val="solid"/>
            <a:miter/>
          </a:ln>
        </p:spPr>
        <p:txBody>
          <a:bodyPr rtlCol="0" anchor="ctr"/>
          <a:lstStyle/>
          <a:p>
            <a:endParaRPr lang="nl-NL"/>
          </a:p>
        </p:txBody>
      </p:sp>
      <p:sp>
        <p:nvSpPr>
          <p:cNvPr id="2" name="Title 1">
            <a:extLst>
              <a:ext uri="{FF2B5EF4-FFF2-40B4-BE49-F238E27FC236}">
                <a16:creationId xmlns:a16="http://schemas.microsoft.com/office/drawing/2014/main" id="{64565174-513C-93B0-79A0-FE30C724AD7D}"/>
              </a:ext>
            </a:extLst>
          </p:cNvPr>
          <p:cNvSpPr>
            <a:spLocks noGrp="1"/>
          </p:cNvSpPr>
          <p:nvPr>
            <p:ph type="title" hasCustomPrompt="1"/>
          </p:nvPr>
        </p:nvSpPr>
        <p:spPr>
          <a:xfrm>
            <a:off x="572400" y="572400"/>
            <a:ext cx="8656441" cy="415498"/>
          </a:xfrm>
        </p:spPr>
        <p:txBody>
          <a:bodyPr/>
          <a:lstStyle>
            <a:lvl1pPr>
              <a:defRPr>
                <a:solidFill>
                  <a:schemeClr val="tx1"/>
                </a:solidFill>
              </a:defRPr>
            </a:lvl1pPr>
          </a:lstStyle>
          <a:p>
            <a:r>
              <a:rPr lang="en-BE" dirty="0"/>
              <a:t>Agenda / TOC title</a:t>
            </a:r>
            <a:endParaRPr lang="nl-NL" dirty="0"/>
          </a:p>
        </p:txBody>
      </p:sp>
      <p:sp>
        <p:nvSpPr>
          <p:cNvPr id="3" name="Date Placeholder 2">
            <a:extLst>
              <a:ext uri="{FF2B5EF4-FFF2-40B4-BE49-F238E27FC236}">
                <a16:creationId xmlns:a16="http://schemas.microsoft.com/office/drawing/2014/main" id="{1DFAD588-589C-3268-DE75-971C7D23D22E}"/>
              </a:ext>
            </a:extLst>
          </p:cNvPr>
          <p:cNvSpPr>
            <a:spLocks noGrp="1"/>
          </p:cNvSpPr>
          <p:nvPr>
            <p:ph type="dt" sz="half" idx="10"/>
          </p:nvPr>
        </p:nvSpPr>
        <p:spPr/>
        <p:txBody>
          <a:bodyPr/>
          <a:lstStyle/>
          <a:p>
            <a:fld id="{01CE5036-BF11-4DC2-B051-6652CBFA52A2}" type="datetimeFigureOut">
              <a:rPr lang="nl-NL" smtClean="0"/>
              <a:pPr/>
              <a:t>18-6-2024</a:t>
            </a:fld>
            <a:endParaRPr lang="nl-NL" dirty="0"/>
          </a:p>
        </p:txBody>
      </p:sp>
      <p:sp>
        <p:nvSpPr>
          <p:cNvPr id="4" name="Footer Placeholder 3">
            <a:extLst>
              <a:ext uri="{FF2B5EF4-FFF2-40B4-BE49-F238E27FC236}">
                <a16:creationId xmlns:a16="http://schemas.microsoft.com/office/drawing/2014/main" id="{8675732E-EEBE-84F1-0322-0A1C1DB01BF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AA0D771-D9DF-06BB-AF49-A797ED6149DB}"/>
              </a:ext>
            </a:extLst>
          </p:cNvPr>
          <p:cNvSpPr>
            <a:spLocks noGrp="1"/>
          </p:cNvSpPr>
          <p:nvPr>
            <p:ph type="sldNum" sz="quarter" idx="12"/>
          </p:nvPr>
        </p:nvSpPr>
        <p:spPr/>
        <p:txBody>
          <a:bodyPr/>
          <a:lstStyle/>
          <a:p>
            <a:fld id="{9D99572A-0DF2-46B7-8E87-AE5E7EAA6597}" type="slidenum">
              <a:rPr lang="nl-NL" smtClean="0"/>
              <a:pPr/>
              <a:t>‹nr.›</a:t>
            </a:fld>
            <a:endParaRPr lang="nl-NL"/>
          </a:p>
        </p:txBody>
      </p:sp>
      <p:sp>
        <p:nvSpPr>
          <p:cNvPr id="9" name="Text Placeholder 8">
            <a:extLst>
              <a:ext uri="{FF2B5EF4-FFF2-40B4-BE49-F238E27FC236}">
                <a16:creationId xmlns:a16="http://schemas.microsoft.com/office/drawing/2014/main" id="{E44CB781-369F-C515-3493-22870D94D271}"/>
              </a:ext>
            </a:extLst>
          </p:cNvPr>
          <p:cNvSpPr>
            <a:spLocks noGrp="1"/>
          </p:cNvSpPr>
          <p:nvPr>
            <p:ph type="body" sz="quarter" idx="13"/>
          </p:nvPr>
        </p:nvSpPr>
        <p:spPr>
          <a:xfrm>
            <a:off x="572400" y="2444400"/>
            <a:ext cx="5526000" cy="652486"/>
          </a:xfrm>
        </p:spPr>
        <p:txBody>
          <a:bodyPr>
            <a:spAutoFit/>
          </a:bodyPr>
          <a:lstStyle>
            <a:lvl1pPr marL="216000" indent="-216000">
              <a:lnSpc>
                <a:spcPct val="90000"/>
              </a:lnSpc>
              <a:spcBef>
                <a:spcPts val="0"/>
              </a:spcBef>
              <a:spcAft>
                <a:spcPts val="600"/>
              </a:spcAft>
              <a:buClr>
                <a:schemeClr val="tx1"/>
              </a:buClr>
              <a:buFont typeface="+mj-lt"/>
              <a:buAutoNum type="arabicPeriod"/>
              <a:defRPr sz="1200" b="0">
                <a:solidFill>
                  <a:schemeClr val="bg1"/>
                </a:solidFill>
              </a:defRPr>
            </a:lvl1pPr>
            <a:lvl2pPr marL="432000" indent="-216000">
              <a:lnSpc>
                <a:spcPct val="90000"/>
              </a:lnSpc>
              <a:buClr>
                <a:schemeClr val="tx1"/>
              </a:buClr>
              <a:buFont typeface="+mj-lt"/>
              <a:buAutoNum type="arabicPeriod"/>
              <a:defRPr b="0">
                <a:solidFill>
                  <a:schemeClr val="bg1"/>
                </a:solidFill>
              </a:defRPr>
            </a:lvl2pPr>
            <a:lvl3pPr marL="648000" indent="-216000">
              <a:lnSpc>
                <a:spcPct val="90000"/>
              </a:lnSpc>
              <a:buClr>
                <a:schemeClr val="tx1"/>
              </a:buClr>
              <a:buFont typeface="+mj-lt"/>
              <a:buAutoNum type="arabicPeriod"/>
              <a:defRPr>
                <a:solidFill>
                  <a:schemeClr val="bg1"/>
                </a:solidFill>
              </a:defRPr>
            </a:lvl3pPr>
            <a:lvl4pPr>
              <a:spcBef>
                <a:spcPts val="0"/>
              </a:spcBef>
              <a:defRPr/>
            </a:lvl4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9825972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branded Pictur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AD5E08-9893-C07B-8CFA-38692E90AF03}"/>
              </a:ext>
            </a:extLst>
          </p:cNvPr>
          <p:cNvSpPr>
            <a:spLocks noGrp="1"/>
          </p:cNvSpPr>
          <p:nvPr>
            <p:ph type="pic" sz="quarter" idx="10"/>
          </p:nvPr>
        </p:nvSpPr>
        <p:spPr>
          <a:xfrm>
            <a:off x="5587200" y="198000"/>
            <a:ext cx="6604800" cy="6660000"/>
          </a:xfrm>
          <a:custGeom>
            <a:avLst/>
            <a:gdLst>
              <a:gd name="connsiteX0" fmla="*/ 1737740 w 6604800"/>
              <a:gd name="connsiteY0" fmla="*/ 0 h 6660000"/>
              <a:gd name="connsiteX1" fmla="*/ 1737740 w 6604800"/>
              <a:gd name="connsiteY1" fmla="*/ 490360 h 6660000"/>
              <a:gd name="connsiteX2" fmla="*/ 2586614 w 6604800"/>
              <a:gd name="connsiteY2" fmla="*/ 0 h 6660000"/>
              <a:gd name="connsiteX3" fmla="*/ 2586614 w 6604800"/>
              <a:gd name="connsiteY3" fmla="*/ 353877 h 6660000"/>
              <a:gd name="connsiteX4" fmla="*/ 3448823 w 6604800"/>
              <a:gd name="connsiteY4" fmla="*/ 0 h 6660000"/>
              <a:gd name="connsiteX5" fmla="*/ 3448823 w 6604800"/>
              <a:gd name="connsiteY5" fmla="*/ 273659 h 6660000"/>
              <a:gd name="connsiteX6" fmla="*/ 4311032 w 6604800"/>
              <a:gd name="connsiteY6" fmla="*/ 0 h 6660000"/>
              <a:gd name="connsiteX7" fmla="*/ 4311032 w 6604800"/>
              <a:gd name="connsiteY7" fmla="*/ 222918 h 6660000"/>
              <a:gd name="connsiteX8" fmla="*/ 5173241 w 6604800"/>
              <a:gd name="connsiteY8" fmla="*/ 0 h 6660000"/>
              <a:gd name="connsiteX9" fmla="*/ 5173241 w 6604800"/>
              <a:gd name="connsiteY9" fmla="*/ 188086 h 6660000"/>
              <a:gd name="connsiteX10" fmla="*/ 6035437 w 6604800"/>
              <a:gd name="connsiteY10" fmla="*/ 0 h 6660000"/>
              <a:gd name="connsiteX11" fmla="*/ 6035437 w 6604800"/>
              <a:gd name="connsiteY11" fmla="*/ 162670 h 6660000"/>
              <a:gd name="connsiteX12" fmla="*/ 6604800 w 6604800"/>
              <a:gd name="connsiteY12" fmla="*/ 55250 h 6660000"/>
              <a:gd name="connsiteX13" fmla="*/ 6604800 w 6604800"/>
              <a:gd name="connsiteY13" fmla="*/ 6660000 h 6660000"/>
              <a:gd name="connsiteX14" fmla="*/ 1157556 w 6604800"/>
              <a:gd name="connsiteY14" fmla="*/ 6660000 h 6660000"/>
              <a:gd name="connsiteX15" fmla="*/ 1040073 w 6604800"/>
              <a:gd name="connsiteY15" fmla="*/ 6531021 h 6660000"/>
              <a:gd name="connsiteX16" fmla="*/ 1241 w 6604800"/>
              <a:gd name="connsiteY16" fmla="*/ 3667810 h 6660000"/>
              <a:gd name="connsiteX17" fmla="*/ 0 w 6604800"/>
              <a:gd name="connsiteY17" fmla="*/ 3581466 h 6660000"/>
              <a:gd name="connsiteX18" fmla="*/ 1241 w 6604800"/>
              <a:gd name="connsiteY18" fmla="*/ 3495123 h 6660000"/>
              <a:gd name="connsiteX19" fmla="*/ 1737740 w 6604800"/>
              <a:gd name="connsiteY19" fmla="*/ 0 h 66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04800" h="6660000">
                <a:moveTo>
                  <a:pt x="1737740" y="0"/>
                </a:moveTo>
                <a:lnTo>
                  <a:pt x="1737740" y="490360"/>
                </a:lnTo>
                <a:cubicBezTo>
                  <a:pt x="1998495" y="305097"/>
                  <a:pt x="2282733" y="140507"/>
                  <a:pt x="2586614" y="0"/>
                </a:cubicBezTo>
                <a:lnTo>
                  <a:pt x="2586614" y="353877"/>
                </a:lnTo>
                <a:cubicBezTo>
                  <a:pt x="2858013" y="223454"/>
                  <a:pt x="3146091" y="104981"/>
                  <a:pt x="3448823" y="0"/>
                </a:cubicBezTo>
                <a:lnTo>
                  <a:pt x="3448823" y="273659"/>
                </a:lnTo>
                <a:cubicBezTo>
                  <a:pt x="3723984" y="174542"/>
                  <a:pt x="4011748" y="83027"/>
                  <a:pt x="4311032" y="0"/>
                </a:cubicBezTo>
                <a:lnTo>
                  <a:pt x="4311032" y="222918"/>
                </a:lnTo>
                <a:cubicBezTo>
                  <a:pt x="4588505" y="143144"/>
                  <a:pt x="4876151" y="68686"/>
                  <a:pt x="5173241" y="0"/>
                </a:cubicBezTo>
                <a:lnTo>
                  <a:pt x="5173241" y="188086"/>
                </a:lnTo>
                <a:cubicBezTo>
                  <a:pt x="5452307" y="121399"/>
                  <a:pt x="5739836" y="58577"/>
                  <a:pt x="6035437" y="0"/>
                </a:cubicBezTo>
                <a:lnTo>
                  <a:pt x="6035437" y="162670"/>
                </a:lnTo>
                <a:lnTo>
                  <a:pt x="6604800" y="55250"/>
                </a:lnTo>
                <a:lnTo>
                  <a:pt x="6604800" y="6660000"/>
                </a:lnTo>
                <a:lnTo>
                  <a:pt x="1157556" y="6660000"/>
                </a:lnTo>
                <a:lnTo>
                  <a:pt x="1040073" y="6531021"/>
                </a:lnTo>
                <a:cubicBezTo>
                  <a:pt x="414402" y="5799576"/>
                  <a:pt x="20568" y="4788440"/>
                  <a:pt x="1241" y="3667810"/>
                </a:cubicBezTo>
                <a:cubicBezTo>
                  <a:pt x="497" y="3639090"/>
                  <a:pt x="0" y="3610330"/>
                  <a:pt x="0" y="3581466"/>
                </a:cubicBezTo>
                <a:cubicBezTo>
                  <a:pt x="0" y="3552602"/>
                  <a:pt x="497" y="3523843"/>
                  <a:pt x="1241" y="3495123"/>
                </a:cubicBezTo>
                <a:cubicBezTo>
                  <a:pt x="27010" y="2000950"/>
                  <a:pt x="718570" y="701433"/>
                  <a:pt x="1737740" y="0"/>
                </a:cubicBezTo>
                <a:close/>
              </a:path>
            </a:pathLst>
          </a:custGeom>
        </p:spPr>
        <p:txBody>
          <a:bodyPr wrap="square" tIns="360000">
            <a:noAutofit/>
          </a:bodyPr>
          <a:lstStyle>
            <a:lvl1pPr algn="ctr">
              <a:defRPr/>
            </a:lvl1pPr>
          </a:lstStyle>
          <a:p>
            <a:r>
              <a:rPr lang="nl-NL"/>
              <a:t>Klik op het pictogram als u een afbeelding wilt toevoegen</a:t>
            </a:r>
            <a:endParaRPr lang="nl-NL" dirty="0"/>
          </a:p>
        </p:txBody>
      </p:sp>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4888600" cy="1107996"/>
          </a:xfrm>
        </p:spPr>
        <p:txBody>
          <a:bodyPr anchor="b"/>
          <a:lstStyle>
            <a:lvl1pPr algn="l">
              <a:lnSpc>
                <a:spcPct val="100000"/>
              </a:lnSpc>
              <a:defRPr sz="3600" b="0">
                <a:solidFill>
                  <a:schemeClr val="bg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4888600" cy="323165"/>
          </a:xfrm>
        </p:spPr>
        <p:txBody>
          <a:bodyPr wrap="square">
            <a:spAutoFit/>
          </a:bodyPr>
          <a:lstStyle>
            <a:lvl1pPr marL="0" indent="0" algn="l">
              <a:spcBef>
                <a:spcPts val="0"/>
              </a:spcBef>
              <a:spcAft>
                <a:spcPts val="0"/>
              </a:spcAft>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886588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element 0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AC3-1647-F25E-E2A9-DC742334F224}"/>
              </a:ext>
            </a:extLst>
          </p:cNvPr>
          <p:cNvSpPr>
            <a:spLocks noGrp="1"/>
          </p:cNvSpPr>
          <p:nvPr>
            <p:ph type="ctrTitle" hasCustomPrompt="1"/>
          </p:nvPr>
        </p:nvSpPr>
        <p:spPr>
          <a:xfrm>
            <a:off x="572400" y="2556804"/>
            <a:ext cx="4888600" cy="1107996"/>
          </a:xfrm>
        </p:spPr>
        <p:txBody>
          <a:bodyPr anchor="b"/>
          <a:lstStyle>
            <a:lvl1pPr algn="l">
              <a:lnSpc>
                <a:spcPct val="100000"/>
              </a:lnSpc>
              <a:defRPr sz="3600" b="0">
                <a:solidFill>
                  <a:schemeClr val="bg1"/>
                </a:solidFill>
              </a:defRPr>
            </a:lvl1pPr>
          </a:lstStyle>
          <a:p>
            <a:r>
              <a:rPr lang="en-BE" dirty="0"/>
              <a:t>Add title and make parts bold if you want</a:t>
            </a:r>
            <a:endParaRPr lang="nl-NL" dirty="0"/>
          </a:p>
        </p:txBody>
      </p:sp>
      <p:sp>
        <p:nvSpPr>
          <p:cNvPr id="3" name="Subtitle 2">
            <a:extLst>
              <a:ext uri="{FF2B5EF4-FFF2-40B4-BE49-F238E27FC236}">
                <a16:creationId xmlns:a16="http://schemas.microsoft.com/office/drawing/2014/main" id="{1F0973A9-7DD3-CE9C-7DBE-B1E625BB2FBF}"/>
              </a:ext>
            </a:extLst>
          </p:cNvPr>
          <p:cNvSpPr>
            <a:spLocks noGrp="1"/>
          </p:cNvSpPr>
          <p:nvPr>
            <p:ph type="subTitle" idx="1"/>
          </p:nvPr>
        </p:nvSpPr>
        <p:spPr>
          <a:xfrm>
            <a:off x="572400" y="3944775"/>
            <a:ext cx="4888600" cy="323165"/>
          </a:xfrm>
        </p:spPr>
        <p:txBody>
          <a:bodyPr wrap="square">
            <a:spAutoFit/>
          </a:bodyPr>
          <a:lstStyle>
            <a:lvl1pPr marL="0" indent="0" algn="l">
              <a:spcBef>
                <a:spcPts val="0"/>
              </a:spcBef>
              <a:spcAft>
                <a:spcPts val="0"/>
              </a:spcAft>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8" name="Freeform: Shape 7">
            <a:extLst>
              <a:ext uri="{FF2B5EF4-FFF2-40B4-BE49-F238E27FC236}">
                <a16:creationId xmlns:a16="http://schemas.microsoft.com/office/drawing/2014/main" id="{70118DB7-A038-6FC4-E54F-6C0A95B2421B}"/>
              </a:ext>
            </a:extLst>
          </p:cNvPr>
          <p:cNvSpPr/>
          <p:nvPr/>
        </p:nvSpPr>
        <p:spPr>
          <a:xfrm>
            <a:off x="5720400" y="1"/>
            <a:ext cx="6468087" cy="6285755"/>
          </a:xfrm>
          <a:custGeom>
            <a:avLst/>
            <a:gdLst>
              <a:gd name="connsiteX0" fmla="*/ 5614171 w 6468087"/>
              <a:gd name="connsiteY0" fmla="*/ 0 h 6285755"/>
              <a:gd name="connsiteX1" fmla="*/ 6468087 w 6468087"/>
              <a:gd name="connsiteY1" fmla="*/ 0 h 6285755"/>
              <a:gd name="connsiteX2" fmla="*/ 6468087 w 6468087"/>
              <a:gd name="connsiteY2" fmla="*/ 6285755 h 6285755"/>
              <a:gd name="connsiteX3" fmla="*/ 5371794 w 6468087"/>
              <a:gd name="connsiteY3" fmla="*/ 2170869 h 6285755"/>
              <a:gd name="connsiteX4" fmla="*/ 5606025 w 6468087"/>
              <a:gd name="connsiteY4" fmla="*/ 32290 h 6285755"/>
              <a:gd name="connsiteX5" fmla="*/ 4493655 w 6468087"/>
              <a:gd name="connsiteY5" fmla="*/ 0 h 6285755"/>
              <a:gd name="connsiteX6" fmla="*/ 5262175 w 6468087"/>
              <a:gd name="connsiteY6" fmla="*/ 0 h 6285755"/>
              <a:gd name="connsiteX7" fmla="*/ 5262175 w 6468087"/>
              <a:gd name="connsiteY7" fmla="*/ 6285755 h 6285755"/>
              <a:gd name="connsiteX8" fmla="*/ 4275519 w 6468087"/>
              <a:gd name="connsiteY8" fmla="*/ 2170869 h 6285755"/>
              <a:gd name="connsiteX9" fmla="*/ 4486322 w 6468087"/>
              <a:gd name="connsiteY9" fmla="*/ 32297 h 6285755"/>
              <a:gd name="connsiteX10" fmla="*/ 3482762 w 6468087"/>
              <a:gd name="connsiteY10" fmla="*/ 0 h 6285755"/>
              <a:gd name="connsiteX11" fmla="*/ 4165900 w 6468087"/>
              <a:gd name="connsiteY11" fmla="*/ 0 h 6285755"/>
              <a:gd name="connsiteX12" fmla="*/ 4165900 w 6468087"/>
              <a:gd name="connsiteY12" fmla="*/ 6285755 h 6285755"/>
              <a:gd name="connsiteX13" fmla="*/ 3288862 w 6468087"/>
              <a:gd name="connsiteY13" fmla="*/ 2170869 h 6285755"/>
              <a:gd name="connsiteX14" fmla="*/ 3476244 w 6468087"/>
              <a:gd name="connsiteY14" fmla="*/ 32297 h 6285755"/>
              <a:gd name="connsiteX15" fmla="*/ 2581504 w 6468087"/>
              <a:gd name="connsiteY15" fmla="*/ 0 h 6285755"/>
              <a:gd name="connsiteX16" fmla="*/ 3179243 w 6468087"/>
              <a:gd name="connsiteY16" fmla="*/ 0 h 6285755"/>
              <a:gd name="connsiteX17" fmla="*/ 3179243 w 6468087"/>
              <a:gd name="connsiteY17" fmla="*/ 6285755 h 6285755"/>
              <a:gd name="connsiteX18" fmla="*/ 2411841 w 6468087"/>
              <a:gd name="connsiteY18" fmla="*/ 2170869 h 6285755"/>
              <a:gd name="connsiteX19" fmla="*/ 2575801 w 6468087"/>
              <a:gd name="connsiteY19" fmla="*/ 32297 h 6285755"/>
              <a:gd name="connsiteX20" fmla="*/ 1789851 w 6468087"/>
              <a:gd name="connsiteY20" fmla="*/ 0 h 6285755"/>
              <a:gd name="connsiteX21" fmla="*/ 2302205 w 6468087"/>
              <a:gd name="connsiteY21" fmla="*/ 0 h 6285755"/>
              <a:gd name="connsiteX22" fmla="*/ 2302205 w 6468087"/>
              <a:gd name="connsiteY22" fmla="*/ 6285755 h 6285755"/>
              <a:gd name="connsiteX23" fmla="*/ 1644426 w 6468087"/>
              <a:gd name="connsiteY23" fmla="*/ 2170869 h 6285755"/>
              <a:gd name="connsiteX24" fmla="*/ 1784963 w 6468087"/>
              <a:gd name="connsiteY24" fmla="*/ 32297 h 6285755"/>
              <a:gd name="connsiteX25" fmla="*/ 1107852 w 6468087"/>
              <a:gd name="connsiteY25" fmla="*/ 0 h 6285755"/>
              <a:gd name="connsiteX26" fmla="*/ 1534808 w 6468087"/>
              <a:gd name="connsiteY26" fmla="*/ 0 h 6285755"/>
              <a:gd name="connsiteX27" fmla="*/ 1534808 w 6468087"/>
              <a:gd name="connsiteY27" fmla="*/ 6285755 h 6285755"/>
              <a:gd name="connsiteX28" fmla="*/ 986662 w 6468087"/>
              <a:gd name="connsiteY28" fmla="*/ 2170869 h 6285755"/>
              <a:gd name="connsiteX29" fmla="*/ 1103778 w 6468087"/>
              <a:gd name="connsiteY29" fmla="*/ 32297 h 6285755"/>
              <a:gd name="connsiteX30" fmla="*/ 535469 w 6468087"/>
              <a:gd name="connsiteY30" fmla="*/ 0 h 6285755"/>
              <a:gd name="connsiteX31" fmla="*/ 877033 w 6468087"/>
              <a:gd name="connsiteY31" fmla="*/ 0 h 6285755"/>
              <a:gd name="connsiteX32" fmla="*/ 877033 w 6468087"/>
              <a:gd name="connsiteY32" fmla="*/ 6285755 h 6285755"/>
              <a:gd name="connsiteX33" fmla="*/ 438522 w 6468087"/>
              <a:gd name="connsiteY33" fmla="*/ 2170869 h 6285755"/>
              <a:gd name="connsiteX34" fmla="*/ 532210 w 6468087"/>
              <a:gd name="connsiteY34" fmla="*/ 32297 h 6285755"/>
              <a:gd name="connsiteX35" fmla="*/ 72717 w 6468087"/>
              <a:gd name="connsiteY35" fmla="*/ 0 h 6285755"/>
              <a:gd name="connsiteX36" fmla="*/ 328891 w 6468087"/>
              <a:gd name="connsiteY36" fmla="*/ 0 h 6285755"/>
              <a:gd name="connsiteX37" fmla="*/ 328891 w 6468087"/>
              <a:gd name="connsiteY37" fmla="*/ 6285755 h 6285755"/>
              <a:gd name="connsiteX38" fmla="*/ 0 w 6468087"/>
              <a:gd name="connsiteY38" fmla="*/ 2170869 h 6285755"/>
              <a:gd name="connsiteX39" fmla="*/ 70272 w 6468087"/>
              <a:gd name="connsiteY39" fmla="*/ 32297 h 628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68087" h="6285755">
                <a:moveTo>
                  <a:pt x="5614171" y="0"/>
                </a:moveTo>
                <a:lnTo>
                  <a:pt x="6468087" y="0"/>
                </a:lnTo>
                <a:lnTo>
                  <a:pt x="6468087" y="6285755"/>
                </a:lnTo>
                <a:cubicBezTo>
                  <a:pt x="5812749" y="5464345"/>
                  <a:pt x="5371794" y="3929232"/>
                  <a:pt x="5371794" y="2170869"/>
                </a:cubicBezTo>
                <a:cubicBezTo>
                  <a:pt x="5371794" y="1401586"/>
                  <a:pt x="5456196" y="675037"/>
                  <a:pt x="5606025" y="32290"/>
                </a:cubicBezTo>
                <a:close/>
                <a:moveTo>
                  <a:pt x="4493655" y="0"/>
                </a:moveTo>
                <a:lnTo>
                  <a:pt x="5262175" y="0"/>
                </a:lnTo>
                <a:lnTo>
                  <a:pt x="5262175" y="6285755"/>
                </a:lnTo>
                <a:cubicBezTo>
                  <a:pt x="4672365" y="5464345"/>
                  <a:pt x="4275519" y="3929214"/>
                  <a:pt x="4275519" y="2170869"/>
                </a:cubicBezTo>
                <a:cubicBezTo>
                  <a:pt x="4275519" y="1401593"/>
                  <a:pt x="4351478" y="675045"/>
                  <a:pt x="4486322" y="32297"/>
                </a:cubicBezTo>
                <a:close/>
                <a:moveTo>
                  <a:pt x="3482762" y="0"/>
                </a:moveTo>
                <a:lnTo>
                  <a:pt x="4165900" y="0"/>
                </a:lnTo>
                <a:lnTo>
                  <a:pt x="4165900" y="6285755"/>
                </a:lnTo>
                <a:cubicBezTo>
                  <a:pt x="3641616" y="5464345"/>
                  <a:pt x="3288862" y="3929214"/>
                  <a:pt x="3288862" y="2170869"/>
                </a:cubicBezTo>
                <a:cubicBezTo>
                  <a:pt x="3288862" y="1401593"/>
                  <a:pt x="3356381" y="675045"/>
                  <a:pt x="3476244" y="32297"/>
                </a:cubicBezTo>
                <a:close/>
                <a:moveTo>
                  <a:pt x="2581504" y="0"/>
                </a:moveTo>
                <a:lnTo>
                  <a:pt x="3179243" y="0"/>
                </a:lnTo>
                <a:lnTo>
                  <a:pt x="3179243" y="6285755"/>
                </a:lnTo>
                <a:cubicBezTo>
                  <a:pt x="2720503" y="5464345"/>
                  <a:pt x="2411841" y="3929214"/>
                  <a:pt x="2411841" y="2170869"/>
                </a:cubicBezTo>
                <a:cubicBezTo>
                  <a:pt x="2411841" y="1401593"/>
                  <a:pt x="2470921" y="675045"/>
                  <a:pt x="2575801" y="32297"/>
                </a:cubicBezTo>
                <a:close/>
                <a:moveTo>
                  <a:pt x="1789851" y="0"/>
                </a:moveTo>
                <a:lnTo>
                  <a:pt x="2302205" y="0"/>
                </a:lnTo>
                <a:lnTo>
                  <a:pt x="2302205" y="6285755"/>
                </a:lnTo>
                <a:cubicBezTo>
                  <a:pt x="1908992" y="5464345"/>
                  <a:pt x="1644426" y="3929214"/>
                  <a:pt x="1644426" y="2170869"/>
                </a:cubicBezTo>
                <a:cubicBezTo>
                  <a:pt x="1644426" y="1401593"/>
                  <a:pt x="1695066" y="675045"/>
                  <a:pt x="1784963" y="32297"/>
                </a:cubicBezTo>
                <a:close/>
                <a:moveTo>
                  <a:pt x="1107852" y="0"/>
                </a:moveTo>
                <a:lnTo>
                  <a:pt x="1534808" y="0"/>
                </a:lnTo>
                <a:lnTo>
                  <a:pt x="1534808" y="6285755"/>
                </a:lnTo>
                <a:cubicBezTo>
                  <a:pt x="1207140" y="5464345"/>
                  <a:pt x="986662" y="3929214"/>
                  <a:pt x="986662" y="2170869"/>
                </a:cubicBezTo>
                <a:cubicBezTo>
                  <a:pt x="986662" y="1401593"/>
                  <a:pt x="1028863" y="675045"/>
                  <a:pt x="1103778" y="32297"/>
                </a:cubicBezTo>
                <a:close/>
                <a:moveTo>
                  <a:pt x="535469" y="0"/>
                </a:moveTo>
                <a:lnTo>
                  <a:pt x="877033" y="0"/>
                </a:lnTo>
                <a:lnTo>
                  <a:pt x="877033" y="6285755"/>
                </a:lnTo>
                <a:cubicBezTo>
                  <a:pt x="614892" y="5464345"/>
                  <a:pt x="438522" y="3929214"/>
                  <a:pt x="438522" y="2170869"/>
                </a:cubicBezTo>
                <a:cubicBezTo>
                  <a:pt x="438522" y="1401593"/>
                  <a:pt x="472281" y="675045"/>
                  <a:pt x="532210" y="32297"/>
                </a:cubicBezTo>
                <a:close/>
                <a:moveTo>
                  <a:pt x="72717" y="0"/>
                </a:moveTo>
                <a:lnTo>
                  <a:pt x="328891" y="0"/>
                </a:lnTo>
                <a:lnTo>
                  <a:pt x="328891" y="6285755"/>
                </a:lnTo>
                <a:cubicBezTo>
                  <a:pt x="132293" y="5464345"/>
                  <a:pt x="0" y="3929214"/>
                  <a:pt x="0" y="2170869"/>
                </a:cubicBezTo>
                <a:cubicBezTo>
                  <a:pt x="0" y="1401593"/>
                  <a:pt x="25322" y="675045"/>
                  <a:pt x="70272" y="32297"/>
                </a:cubicBezTo>
                <a:close/>
              </a:path>
            </a:pathLst>
          </a:custGeom>
          <a:solidFill>
            <a:schemeClr val="tx2"/>
          </a:solidFill>
          <a:ln w="17201" cap="flat">
            <a:noFill/>
            <a:prstDash val="solid"/>
            <a:miter/>
          </a:ln>
        </p:spPr>
        <p:txBody>
          <a:bodyPr rtlCol="0" anchor="ctr"/>
          <a:lstStyle/>
          <a:p>
            <a:endParaRPr lang="nl-NL"/>
          </a:p>
        </p:txBody>
      </p:sp>
    </p:spTree>
    <p:extLst>
      <p:ext uri="{BB962C8B-B14F-4D97-AF65-F5344CB8AC3E}">
        <p14:creationId xmlns:p14="http://schemas.microsoft.com/office/powerpoint/2010/main" val="22327723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DECDE-C334-E01D-FD90-6BA56968E2DF}"/>
              </a:ext>
            </a:extLst>
          </p:cNvPr>
          <p:cNvSpPr>
            <a:spLocks noGrp="1"/>
          </p:cNvSpPr>
          <p:nvPr>
            <p:ph type="title"/>
          </p:nvPr>
        </p:nvSpPr>
        <p:spPr>
          <a:xfrm>
            <a:off x="572400" y="572400"/>
            <a:ext cx="10202400" cy="415498"/>
          </a:xfrm>
          <a:prstGeom prst="rect">
            <a:avLst/>
          </a:prstGeom>
        </p:spPr>
        <p:txBody>
          <a:bodyPr vert="horz" lIns="0" tIns="0" rIns="0" bIns="0" rtlCol="0" anchor="t" anchorCtr="0">
            <a:spAutoFit/>
          </a:bodyPr>
          <a:lstStyle/>
          <a:p>
            <a:r>
              <a:rPr lang="nl-NL"/>
              <a:t>Klik om stijl te bewerken</a:t>
            </a:r>
            <a:endParaRPr lang="nl-NL" dirty="0"/>
          </a:p>
        </p:txBody>
      </p:sp>
      <p:sp>
        <p:nvSpPr>
          <p:cNvPr id="3" name="Text Placeholder 2">
            <a:extLst>
              <a:ext uri="{FF2B5EF4-FFF2-40B4-BE49-F238E27FC236}">
                <a16:creationId xmlns:a16="http://schemas.microsoft.com/office/drawing/2014/main" id="{0AC732BF-16BA-F692-293C-0810B926F2CF}"/>
              </a:ext>
            </a:extLst>
          </p:cNvPr>
          <p:cNvSpPr>
            <a:spLocks noGrp="1"/>
          </p:cNvSpPr>
          <p:nvPr>
            <p:ph type="body" idx="1"/>
          </p:nvPr>
        </p:nvSpPr>
        <p:spPr>
          <a:xfrm>
            <a:off x="572400" y="2196000"/>
            <a:ext cx="10202400" cy="3745616"/>
          </a:xfrm>
          <a:prstGeom prst="rect">
            <a:avLst/>
          </a:prstGeom>
        </p:spPr>
        <p:txBody>
          <a:bodyPr vert="horz" lIns="0" tIns="0" rIns="0" bIns="0" rtlCol="0" anchor="t" anchorCtr="0">
            <a:noAutofit/>
          </a:bodyPr>
          <a:lstStyle/>
          <a:p>
            <a:pPr lvl="0"/>
            <a:r>
              <a:rPr lang="en-BE" dirty="0"/>
              <a:t>Big Title</a:t>
            </a:r>
            <a:endParaRPr lang="en-US" dirty="0"/>
          </a:p>
          <a:p>
            <a:pPr lvl="1"/>
            <a:r>
              <a:rPr lang="en-BE" dirty="0"/>
              <a:t>Small Title</a:t>
            </a:r>
            <a:endParaRPr lang="en-US" dirty="0"/>
          </a:p>
          <a:p>
            <a:pPr lvl="2"/>
            <a:r>
              <a:rPr lang="en-BE" dirty="0"/>
              <a:t>Body text</a:t>
            </a:r>
            <a:endParaRPr lang="en-US" dirty="0"/>
          </a:p>
          <a:p>
            <a:pPr lvl="3"/>
            <a:r>
              <a:rPr lang="en-US" dirty="0"/>
              <a:t>Fourth level</a:t>
            </a:r>
          </a:p>
          <a:p>
            <a:pPr lvl="4"/>
            <a:r>
              <a:rPr lang="en-US" dirty="0"/>
              <a:t>Fifth level</a:t>
            </a:r>
            <a:endParaRPr lang="en-BE" dirty="0"/>
          </a:p>
          <a:p>
            <a:pPr lvl="5"/>
            <a:r>
              <a:rPr lang="en-BE" dirty="0"/>
              <a:t>Sixth level</a:t>
            </a:r>
          </a:p>
          <a:p>
            <a:pPr lvl="6"/>
            <a:r>
              <a:rPr lang="en-BE" dirty="0"/>
              <a:t>Seventh level</a:t>
            </a:r>
          </a:p>
          <a:p>
            <a:pPr lvl="7"/>
            <a:r>
              <a:rPr lang="en-BE" dirty="0"/>
              <a:t>Eight level</a:t>
            </a:r>
          </a:p>
          <a:p>
            <a:pPr lvl="8"/>
            <a:r>
              <a:rPr lang="en-BE" dirty="0"/>
              <a:t>Nineth level</a:t>
            </a:r>
            <a:endParaRPr lang="nl-NL" dirty="0"/>
          </a:p>
        </p:txBody>
      </p:sp>
      <p:sp>
        <p:nvSpPr>
          <p:cNvPr id="4" name="Date Placeholder 3">
            <a:extLst>
              <a:ext uri="{FF2B5EF4-FFF2-40B4-BE49-F238E27FC236}">
                <a16:creationId xmlns:a16="http://schemas.microsoft.com/office/drawing/2014/main" id="{FC919CC6-05E6-232B-526C-A143CE818532}"/>
              </a:ext>
            </a:extLst>
          </p:cNvPr>
          <p:cNvSpPr>
            <a:spLocks noGrp="1"/>
          </p:cNvSpPr>
          <p:nvPr>
            <p:ph type="dt" sz="half" idx="2"/>
          </p:nvPr>
        </p:nvSpPr>
        <p:spPr>
          <a:xfrm>
            <a:off x="572400" y="6356350"/>
            <a:ext cx="2743200" cy="138499"/>
          </a:xfrm>
          <a:prstGeom prst="rect">
            <a:avLst/>
          </a:prstGeom>
        </p:spPr>
        <p:txBody>
          <a:bodyPr vert="horz" lIns="0" tIns="0" rIns="0" bIns="0" rtlCol="0" anchor="t" anchorCtr="0">
            <a:spAutoFit/>
          </a:bodyPr>
          <a:lstStyle>
            <a:lvl1pPr algn="l">
              <a:defRPr sz="900">
                <a:solidFill>
                  <a:schemeClr val="tx2"/>
                </a:solidFill>
              </a:defRPr>
            </a:lvl1pPr>
          </a:lstStyle>
          <a:p>
            <a:fld id="{01CE5036-BF11-4DC2-B051-6652CBFA52A2}" type="datetimeFigureOut">
              <a:rPr lang="nl-NL" smtClean="0"/>
              <a:pPr/>
              <a:t>18-6-2024</a:t>
            </a:fld>
            <a:endParaRPr lang="nl-NL" dirty="0"/>
          </a:p>
        </p:txBody>
      </p:sp>
      <p:sp>
        <p:nvSpPr>
          <p:cNvPr id="5" name="Footer Placeholder 4">
            <a:extLst>
              <a:ext uri="{FF2B5EF4-FFF2-40B4-BE49-F238E27FC236}">
                <a16:creationId xmlns:a16="http://schemas.microsoft.com/office/drawing/2014/main" id="{973B0F19-D51B-6D03-B338-5F10D802D9AF}"/>
              </a:ext>
            </a:extLst>
          </p:cNvPr>
          <p:cNvSpPr>
            <a:spLocks noGrp="1"/>
          </p:cNvSpPr>
          <p:nvPr>
            <p:ph type="ftr" sz="quarter" idx="3"/>
          </p:nvPr>
        </p:nvSpPr>
        <p:spPr>
          <a:xfrm>
            <a:off x="4038600" y="6356350"/>
            <a:ext cx="4114800" cy="138499"/>
          </a:xfrm>
          <a:prstGeom prst="rect">
            <a:avLst/>
          </a:prstGeom>
        </p:spPr>
        <p:txBody>
          <a:bodyPr vert="horz" lIns="0" tIns="0" rIns="0" bIns="0" rtlCol="0" anchor="t" anchorCtr="0">
            <a:spAutoFit/>
          </a:bodyPr>
          <a:lstStyle>
            <a:lvl1pPr algn="ctr">
              <a:defRPr sz="900">
                <a:solidFill>
                  <a:schemeClr val="tx2"/>
                </a:solidFill>
              </a:defRPr>
            </a:lvl1pPr>
          </a:lstStyle>
          <a:p>
            <a:endParaRPr lang="nl-NL"/>
          </a:p>
        </p:txBody>
      </p:sp>
      <p:sp>
        <p:nvSpPr>
          <p:cNvPr id="6" name="Slide Number Placeholder 5">
            <a:extLst>
              <a:ext uri="{FF2B5EF4-FFF2-40B4-BE49-F238E27FC236}">
                <a16:creationId xmlns:a16="http://schemas.microsoft.com/office/drawing/2014/main" id="{A15C9DE5-6252-D394-1230-3665C6FDB1BE}"/>
              </a:ext>
            </a:extLst>
          </p:cNvPr>
          <p:cNvSpPr>
            <a:spLocks noGrp="1"/>
          </p:cNvSpPr>
          <p:nvPr>
            <p:ph type="sldNum" sz="quarter" idx="4"/>
          </p:nvPr>
        </p:nvSpPr>
        <p:spPr>
          <a:xfrm>
            <a:off x="8344800" y="6356350"/>
            <a:ext cx="2743200" cy="138499"/>
          </a:xfrm>
          <a:prstGeom prst="rect">
            <a:avLst/>
          </a:prstGeom>
        </p:spPr>
        <p:txBody>
          <a:bodyPr vert="horz" lIns="0" tIns="0" rIns="0" bIns="0" rtlCol="0" anchor="t" anchorCtr="0">
            <a:spAutoFit/>
          </a:bodyPr>
          <a:lstStyle>
            <a:lvl1pPr algn="r">
              <a:defRPr sz="900">
                <a:solidFill>
                  <a:schemeClr val="tx2"/>
                </a:solidFill>
              </a:defRPr>
            </a:lvl1pPr>
          </a:lstStyle>
          <a:p>
            <a:fld id="{9D99572A-0DF2-46B7-8E87-AE5E7EAA6597}" type="slidenum">
              <a:rPr lang="nl-NL" smtClean="0"/>
              <a:pPr/>
              <a:t>‹nr.›</a:t>
            </a:fld>
            <a:endParaRPr lang="nl-NL"/>
          </a:p>
        </p:txBody>
      </p:sp>
    </p:spTree>
    <p:extLst>
      <p:ext uri="{BB962C8B-B14F-4D97-AF65-F5344CB8AC3E}">
        <p14:creationId xmlns:p14="http://schemas.microsoft.com/office/powerpoint/2010/main" val="350438718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9" r:id="rId6"/>
    <p:sldLayoutId id="2147483670" r:id="rId7"/>
    <p:sldLayoutId id="2147483666" r:id="rId8"/>
    <p:sldLayoutId id="2147483667" r:id="rId9"/>
    <p:sldLayoutId id="2147483668" r:id="rId10"/>
    <p:sldLayoutId id="2147483650" r:id="rId11"/>
    <p:sldLayoutId id="2147483660" r:id="rId12"/>
    <p:sldLayoutId id="2147483661" r:id="rId13"/>
    <p:sldLayoutId id="2147483671" r:id="rId14"/>
    <p:sldLayoutId id="2147483672" r:id="rId15"/>
    <p:sldLayoutId id="2147483673" r:id="rId16"/>
    <p:sldLayoutId id="2147483654" r:id="rId17"/>
    <p:sldLayoutId id="2147483655" r:id="rId18"/>
    <p:sldLayoutId id="2147483674" r:id="rId19"/>
  </p:sldLayoutIdLst>
  <p:txStyles>
    <p:title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100"/>
        </a:spcBef>
        <a:spcAft>
          <a:spcPts val="1100"/>
        </a:spcAft>
        <a:buFont typeface="Arial" panose="020B0604020202020204" pitchFamily="34" charset="0"/>
        <a:buNone/>
        <a:defRPr sz="15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08000" indent="-108000" algn="l" defTabSz="914400" rtl="0" eaLnBrk="1" latinLnBrk="0" hangingPunct="1">
        <a:lnSpc>
          <a:spcPct val="90000"/>
        </a:lnSpc>
        <a:spcBef>
          <a:spcPts val="600"/>
        </a:spcBef>
        <a:spcAft>
          <a:spcPts val="600"/>
        </a:spcAft>
        <a:buClr>
          <a:schemeClr val="bg1"/>
        </a:buClr>
        <a:buFont typeface="Arial" panose="020B0604020202020204" pitchFamily="34" charset="0"/>
        <a:buChar char="•"/>
        <a:defRPr sz="1200" kern="1200">
          <a:solidFill>
            <a:schemeClr val="tx1"/>
          </a:solidFill>
          <a:latin typeface="+mn-lt"/>
          <a:ea typeface="+mn-ea"/>
          <a:cs typeface="+mn-cs"/>
        </a:defRPr>
      </a:lvl4pPr>
      <a:lvl5pPr marL="216000" indent="-1080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200" kern="1200">
          <a:solidFill>
            <a:schemeClr val="tx1"/>
          </a:solidFill>
          <a:latin typeface="+mn-lt"/>
          <a:ea typeface="+mn-ea"/>
          <a:cs typeface="+mn-cs"/>
        </a:defRPr>
      </a:lvl5pPr>
      <a:lvl6pPr marL="324000" indent="-108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200" kern="1200">
          <a:solidFill>
            <a:schemeClr val="tx1"/>
          </a:solidFill>
          <a:latin typeface="+mn-lt"/>
          <a:ea typeface="+mn-ea"/>
          <a:cs typeface="+mn-cs"/>
        </a:defRPr>
      </a:lvl6pPr>
      <a:lvl7pPr marL="216000" indent="-216000" algn="l" defTabSz="914400" rtl="0" eaLnBrk="1" latinLnBrk="0" hangingPunct="1">
        <a:lnSpc>
          <a:spcPct val="90000"/>
        </a:lnSpc>
        <a:spcBef>
          <a:spcPts val="600"/>
        </a:spcBef>
        <a:spcAft>
          <a:spcPts val="600"/>
        </a:spcAft>
        <a:buClr>
          <a:schemeClr val="bg1"/>
        </a:buClr>
        <a:buFont typeface="+mj-lt"/>
        <a:buAutoNum type="arabicPeriod"/>
        <a:defRPr sz="1200" kern="1200">
          <a:solidFill>
            <a:schemeClr val="tx1"/>
          </a:solidFill>
          <a:latin typeface="+mn-lt"/>
          <a:ea typeface="+mn-ea"/>
          <a:cs typeface="+mn-cs"/>
        </a:defRPr>
      </a:lvl7pPr>
      <a:lvl8pPr marL="432000" indent="-216000" algn="l" defTabSz="914400" rtl="0" eaLnBrk="1" latinLnBrk="0" hangingPunct="1">
        <a:lnSpc>
          <a:spcPct val="90000"/>
        </a:lnSpc>
        <a:spcBef>
          <a:spcPts val="0"/>
        </a:spcBef>
        <a:spcAft>
          <a:spcPts val="600"/>
        </a:spcAft>
        <a:buClr>
          <a:schemeClr val="bg1"/>
        </a:buClr>
        <a:buFont typeface="+mj-lt"/>
        <a:buAutoNum type="arabicPeriod"/>
        <a:defRPr sz="1200" kern="1200">
          <a:solidFill>
            <a:schemeClr val="tx1"/>
          </a:solidFill>
          <a:latin typeface="+mn-lt"/>
          <a:ea typeface="+mn-ea"/>
          <a:cs typeface="+mn-cs"/>
        </a:defRPr>
      </a:lvl8pPr>
      <a:lvl9pPr marL="648000" indent="-216000" algn="l" defTabSz="914400" rtl="0" eaLnBrk="1" latinLnBrk="0" hangingPunct="1">
        <a:lnSpc>
          <a:spcPct val="90000"/>
        </a:lnSpc>
        <a:spcBef>
          <a:spcPts val="0"/>
        </a:spcBef>
        <a:spcAft>
          <a:spcPts val="600"/>
        </a:spcAft>
        <a:buClr>
          <a:schemeClr val="bg1"/>
        </a:buClr>
        <a:buFont typeface="+mj-lt"/>
        <a:buAutoNum type="arabicPeriod"/>
        <a:defRPr sz="12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6/18/2024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816921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5323.f2w.bosa.be/nl/partners"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https://5323.f2w.bosa.be/nl/partners"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igital.belgium.be/e-invoicing/MercuriusLogin.html?language=NL"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factuur.belgium.be/" TargetMode="External"/><Relationship Id="rId2" Type="http://schemas.openxmlformats.org/officeDocument/2006/relationships/hyperlink" Target="http://www.unizo.be/e-facturatie" TargetMode="External"/><Relationship Id="rId1" Type="http://schemas.openxmlformats.org/officeDocument/2006/relationships/slideLayout" Target="../slideLayouts/slideLayout7.xml"/><Relationship Id="rId4" Type="http://schemas.openxmlformats.org/officeDocument/2006/relationships/hyperlink" Target="https://www.unizo.be/netwerken/activiteit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zo.be/ondernemersgids/financieel" TargetMode="External"/><Relationship Id="rId2" Type="http://schemas.openxmlformats.org/officeDocument/2006/relationships/hyperlink" Target="https://www.unizo.be/ondernemersgids" TargetMode="External"/><Relationship Id="rId1" Type="http://schemas.openxmlformats.org/officeDocument/2006/relationships/slideLayout" Target="../slideLayouts/slideLayout7.xml"/><Relationship Id="rId6" Type="http://schemas.openxmlformats.org/officeDocument/2006/relationships/hyperlink" Target="https://www.unizo.be/ondernemersgids/financieel/factuur/correct-factureren#fiscale-steunmaatregelen-e-facturatie" TargetMode="External"/><Relationship Id="rId5" Type="http://schemas.openxmlformats.org/officeDocument/2006/relationships/hyperlink" Target="https://www.unizo.be/ondernemersgids/financieel/factuur/correct-factureren#toepassingsgebied-verplichte-e-facturatie-" TargetMode="External"/><Relationship Id="rId4" Type="http://schemas.openxmlformats.org/officeDocument/2006/relationships/hyperlink" Target="https://www.unizo.be/ondernemersgids/financieel/factuu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hyperlink" Target="https://www.dekamer.be/FLWB/PDF/55/3743/55K3743001.pdf" TargetMode="External"/><Relationship Id="rId3" Type="http://schemas.openxmlformats.org/officeDocument/2006/relationships/hyperlink" Target="https://www.europarl.europa.eu/news/nl/press-room/20231117IPR12216/parliament-adopts-its-opinion-on-latest-update-to-eu-vat-code" TargetMode="External"/><Relationship Id="rId7" Type="http://schemas.openxmlformats.org/officeDocument/2006/relationships/hyperlink" Target="https://etaamb.openjustice.be/nl/wet-van-06-februari-2024_n2024001635.html" TargetMode="External"/><Relationship Id="rId2" Type="http://schemas.openxmlformats.org/officeDocument/2006/relationships/hyperlink" Target="https://taxation-customs.ec.europa.eu/taxation-1/value-added-tax-vat/vat-digital-age_en" TargetMode="External"/><Relationship Id="rId1" Type="http://schemas.openxmlformats.org/officeDocument/2006/relationships/slideLayout" Target="../slideLayouts/slideLayout26.xml"/><Relationship Id="rId6" Type="http://schemas.openxmlformats.org/officeDocument/2006/relationships/hyperlink" Target="https://efactuur.belgium.be/nl/news/algemene-verplichting-elektronisch-factureren-aan-de-overheid" TargetMode="External"/><Relationship Id="rId5" Type="http://schemas.openxmlformats.org/officeDocument/2006/relationships/hyperlink" Target="https://overheid.vlaanderen.be/sites/default/files/KB%20e-invoicing%20van%209%20maart%202022.pdf?timestamp=1649318820" TargetMode="External"/><Relationship Id="rId4" Type="http://schemas.openxmlformats.org/officeDocument/2006/relationships/hyperlink" Target="https://ec.europa.eu/info/law/better-regulation/have-your-say/initiatives/13186-Btw-in-het-digitale-tijdperk_nl"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ekamer.be/FLWB/PDF/55/3743/55K3743001.pdf" TargetMode="External"/><Relationship Id="rId1" Type="http://schemas.openxmlformats.org/officeDocument/2006/relationships/slideLayout" Target="../slideLayouts/slideLayout26.xml"/><Relationship Id="rId4" Type="http://schemas.openxmlformats.org/officeDocument/2006/relationships/hyperlink" Target="https://etaamb.openjustice.be/nl/wet-van-06-februari-2024_n2024001635.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cosio.com/en/peppol-and-xml-document-validator/" TargetMode="External"/><Relationship Id="rId1" Type="http://schemas.openxmlformats.org/officeDocument/2006/relationships/slideLayout" Target="../slideLayouts/slideLayout26.xml"/><Relationship Id="rId5" Type="http://schemas.openxmlformats.org/officeDocument/2006/relationships/hyperlink" Target="https://efactuur.belgium.be/nl/article/8-goede-redenen-om-e-facturering-te-gebruiken" TargetMode="External"/><Relationship Id="rId4" Type="http://schemas.openxmlformats.org/officeDocument/2006/relationships/hyperlink" Target="https://directory.peppol.eu/publ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eppol.org/members/peppol-certified-service-providers/" TargetMode="External"/><Relationship Id="rId2" Type="http://schemas.openxmlformats.org/officeDocument/2006/relationships/hyperlink" Target="https://peppol.org/" TargetMode="External"/><Relationship Id="rId1" Type="http://schemas.openxmlformats.org/officeDocument/2006/relationships/slideLayout" Target="../slideLayouts/slideLayout26.xml"/><Relationship Id="rId4" Type="http://schemas.openxmlformats.org/officeDocument/2006/relationships/hyperlink" Target="https://directory.peppol.eu/publi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55ED4-C035-37DA-9E15-787D339E2B1F}"/>
              </a:ext>
            </a:extLst>
          </p:cNvPr>
          <p:cNvSpPr>
            <a:spLocks noGrp="1"/>
          </p:cNvSpPr>
          <p:nvPr>
            <p:ph type="ctrTitle"/>
          </p:nvPr>
        </p:nvSpPr>
        <p:spPr>
          <a:xfrm>
            <a:off x="816999" y="1729325"/>
            <a:ext cx="6393425" cy="3077766"/>
          </a:xfrm>
        </p:spPr>
        <p:txBody>
          <a:bodyPr/>
          <a:lstStyle/>
          <a:p>
            <a:r>
              <a:rPr lang="nl-BE" sz="6000" dirty="0"/>
              <a:t>Workshop </a:t>
            </a:r>
            <a:br>
              <a:rPr lang="nl-BE" sz="6000" dirty="0"/>
            </a:br>
            <a:r>
              <a:rPr lang="nl-BE" sz="6000" dirty="0"/>
              <a:t>E-Facturatie</a:t>
            </a:r>
            <a:br>
              <a:rPr lang="nl-BE" sz="6000" dirty="0"/>
            </a:br>
            <a:br>
              <a:rPr lang="nl-BE" sz="4000" dirty="0"/>
            </a:br>
            <a:endParaRPr lang="nl-BE" sz="4000" dirty="0"/>
          </a:p>
        </p:txBody>
      </p:sp>
      <p:sp>
        <p:nvSpPr>
          <p:cNvPr id="3" name="Ondertitel 2">
            <a:extLst>
              <a:ext uri="{FF2B5EF4-FFF2-40B4-BE49-F238E27FC236}">
                <a16:creationId xmlns:a16="http://schemas.microsoft.com/office/drawing/2014/main" id="{90284472-5B00-326C-1B0D-C798BDD07C52}"/>
              </a:ext>
            </a:extLst>
          </p:cNvPr>
          <p:cNvSpPr>
            <a:spLocks noGrp="1"/>
          </p:cNvSpPr>
          <p:nvPr>
            <p:ph type="subTitle" idx="1"/>
          </p:nvPr>
        </p:nvSpPr>
        <p:spPr>
          <a:xfrm>
            <a:off x="816999" y="4899815"/>
            <a:ext cx="5777600" cy="369332"/>
          </a:xfrm>
        </p:spPr>
        <p:txBody>
          <a:bodyPr/>
          <a:lstStyle/>
          <a:p>
            <a:r>
              <a:rPr lang="nl-BE" sz="2400" b="0" dirty="0">
                <a:latin typeface="+mj-lt"/>
                <a:ea typeface="+mj-ea"/>
                <a:cs typeface="+mj-cs"/>
              </a:rPr>
              <a:t>UNIZO-Sectorwerking – 18 juni 2024</a:t>
            </a:r>
          </a:p>
        </p:txBody>
      </p:sp>
    </p:spTree>
    <p:extLst>
      <p:ext uri="{BB962C8B-B14F-4D97-AF65-F5344CB8AC3E}">
        <p14:creationId xmlns:p14="http://schemas.microsoft.com/office/powerpoint/2010/main" val="70968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Praktische aanpak</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651DE-514C-929B-6D70-65F9E77D5590}"/>
              </a:ext>
            </a:extLst>
          </p:cNvPr>
          <p:cNvSpPr txBox="1"/>
          <p:nvPr/>
        </p:nvSpPr>
        <p:spPr>
          <a:xfrm>
            <a:off x="3699164" y="1219200"/>
            <a:ext cx="7980217"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Kan en wenst een bedrijf tijd te maken voor e-facturatie? </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neen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marktoplossing</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ja </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Bepaal en analyseer de processen in scope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Breng opportuniteiten en verbeterpunten in kaart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Maak een keuze (dienstverlener)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Bereken de kostprijs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Implementeer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Maak volume </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kstvak 6">
            <a:extLst>
              <a:ext uri="{FF2B5EF4-FFF2-40B4-BE49-F238E27FC236}">
                <a16:creationId xmlns:a16="http://schemas.microsoft.com/office/drawing/2014/main" id="{BF21D1D3-32B7-CFF8-AB85-A1E6C0CC5374}"/>
              </a:ext>
            </a:extLst>
          </p:cNvPr>
          <p:cNvSpPr txBox="1"/>
          <p:nvPr/>
        </p:nvSpPr>
        <p:spPr>
          <a:xfrm>
            <a:off x="173759" y="5220086"/>
            <a:ext cx="11616459"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2348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1. Bepaal en analyseer de processen in scope</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651DE-514C-929B-6D70-65F9E77D5590}"/>
              </a:ext>
            </a:extLst>
          </p:cNvPr>
          <p:cNvSpPr txBox="1"/>
          <p:nvPr/>
        </p:nvSpPr>
        <p:spPr>
          <a:xfrm>
            <a:off x="3699164" y="1219200"/>
            <a:ext cx="7980217"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Minimaal: </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het facturatieproces</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 de toekomst: je aankoopfacturen zijn automatisch via PEPPOL toegekomen in je boekhoudpakket/ERP</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je verkoopfacturen zijn via PEPPOL aangeleverd.</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meerdere facturatiestromen?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Recent onderzoek: 84% van de bedrijven twijfelt of huidige processen de e-</a:t>
            </a:r>
            <a:r>
              <a:rPr kumimoji="0" lang="nl-BE" sz="1600" b="0" i="1"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invoicing</a:t>
            </a: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 rapporteringsverplichtingen zullen doorstaan (PWC)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Maar misschien ook: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aanverwante boekhoudkundige processen?</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aankoopprocessen?</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bestelprocessen? (e-ordering)</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administratieve processen…</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kstvak 6">
            <a:extLst>
              <a:ext uri="{FF2B5EF4-FFF2-40B4-BE49-F238E27FC236}">
                <a16:creationId xmlns:a16="http://schemas.microsoft.com/office/drawing/2014/main" id="{E4CAC0F8-EED9-1D09-B826-DD10CBB54D75}"/>
              </a:ext>
            </a:extLst>
          </p:cNvPr>
          <p:cNvSpPr txBox="1"/>
          <p:nvPr/>
        </p:nvSpPr>
        <p:spPr>
          <a:xfrm>
            <a:off x="173760" y="5220086"/>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5981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2. Breng opportuniteiten en verbeterpunten in kaart</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651DE-514C-929B-6D70-65F9E77D5590}"/>
              </a:ext>
            </a:extLst>
          </p:cNvPr>
          <p:cNvSpPr txBox="1"/>
          <p:nvPr/>
        </p:nvSpPr>
        <p:spPr>
          <a:xfrm>
            <a:off x="3699164" y="1219200"/>
            <a:ext cx="7980217" cy="3570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Vragen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Hoe komen aankoopfacturen binnen?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Hoeveel fouten bij de verkoopfacturen?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Volume kredietnota’s?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Hoe snel betalen we?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Hoe snel worden we betaald? </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Sectorspecifieke voorwaarden voor de e-factuur?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Factuurstroom voor onze internationale klanten?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B2G e-facturatie?</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enz. (ook rond andere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Welk boekhoud-, facturatiepakket of ERP?</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Bijsturingen nodig?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Eigen IT-team voor aanpassingen ERP?</a:t>
            </a:r>
          </a:p>
        </p:txBody>
      </p: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kstvak 6">
            <a:extLst>
              <a:ext uri="{FF2B5EF4-FFF2-40B4-BE49-F238E27FC236}">
                <a16:creationId xmlns:a16="http://schemas.microsoft.com/office/drawing/2014/main" id="{B5065C5F-FECF-838B-715D-4BCB13B9B4CD}"/>
              </a:ext>
            </a:extLst>
          </p:cNvPr>
          <p:cNvSpPr txBox="1"/>
          <p:nvPr/>
        </p:nvSpPr>
        <p:spPr>
          <a:xfrm>
            <a:off x="173760" y="5220086"/>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5642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3.  Maak een keuze (dienstverlener)</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651DE-514C-929B-6D70-65F9E77D5590}"/>
              </a:ext>
            </a:extLst>
          </p:cNvPr>
          <p:cNvSpPr txBox="1"/>
          <p:nvPr/>
        </p:nvSpPr>
        <p:spPr>
          <a:xfrm>
            <a:off x="3699164" y="1211066"/>
            <a:ext cx="4758714" cy="3693319"/>
          </a:xfrm>
          <a:prstGeom prst="rect">
            <a:avLst/>
          </a:prstGeom>
          <a:noFill/>
          <a:ln>
            <a:solidFill>
              <a:schemeClr val="bg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Stap 1</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Wat heb ik? </a:t>
            </a:r>
            <a:b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Informeer je bij de leverancier van je boekhoudpakket en vraag wat voorzien is? </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Dienstverlener nodig?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2</a:t>
            </a:r>
            <a:endPar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Geen boekhoudpakket?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2</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ERP  2</a:t>
            </a:r>
            <a:b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br>
            <a:endPar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Stap 2</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Ga s</a:t>
            </a: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hoppen!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Neem even een kijkje op de </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partnerlijst op </a:t>
            </a:r>
            <a:r>
              <a:rPr kumimoji="0" lang="nl-BE" sz="1400" b="0" i="1"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efactuur.belgium</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Stap 3</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Kies op maat!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Afhankelijk van je analyse (vorige slides) kan ‘dienstverlening’ van ‘appje tot all-in oplossing’ betekenen.</a:t>
            </a: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Rechthoek 6">
            <a:extLst>
              <a:ext uri="{FF2B5EF4-FFF2-40B4-BE49-F238E27FC236}">
                <a16:creationId xmlns:a16="http://schemas.microsoft.com/office/drawing/2014/main" id="{869B0033-DC23-3D54-ABD4-7FA7CFAAE6F5}"/>
              </a:ext>
            </a:extLst>
          </p:cNvPr>
          <p:cNvSpPr/>
          <p:nvPr/>
        </p:nvSpPr>
        <p:spPr>
          <a:xfrm>
            <a:off x="8554857" y="1205423"/>
            <a:ext cx="3352543" cy="2200233"/>
          </a:xfrm>
          <a:prstGeom prst="rect">
            <a:avLst/>
          </a:prstGeom>
          <a:solidFill>
            <a:srgbClr val="92D050">
              <a:alpha val="25000"/>
            </a:srgb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8" name="Tekstvak 17">
            <a:extLst>
              <a:ext uri="{FF2B5EF4-FFF2-40B4-BE49-F238E27FC236}">
                <a16:creationId xmlns:a16="http://schemas.microsoft.com/office/drawing/2014/main" id="{0D8191E6-03EB-9348-8B97-BF1A4B8FF6FE}"/>
              </a:ext>
            </a:extLst>
          </p:cNvPr>
          <p:cNvSpPr txBox="1"/>
          <p:nvPr/>
        </p:nvSpPr>
        <p:spPr>
          <a:xfrm>
            <a:off x="8720026" y="1333054"/>
            <a:ext cx="3022203"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Vrijwel alle boekhoudpakketten op de Belgische markt kunnen PEPPOL e-facturen verzenden.</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Heel wat pakketten kunnen ze ondertussen ook (automatisch/</a:t>
            </a:r>
            <a:r>
              <a:rPr kumimoji="0" lang="nl-BE" sz="1400" b="0" i="1"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semi-automatisch</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ontvangen.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19" name="Tekstvak 18">
            <a:extLst>
              <a:ext uri="{FF2B5EF4-FFF2-40B4-BE49-F238E27FC236}">
                <a16:creationId xmlns:a16="http://schemas.microsoft.com/office/drawing/2014/main" id="{61F139F2-8FFB-B44F-7058-62BF3A3E54B3}"/>
              </a:ext>
            </a:extLst>
          </p:cNvPr>
          <p:cNvSpPr txBox="1"/>
          <p:nvPr/>
        </p:nvSpPr>
        <p:spPr>
          <a:xfrm>
            <a:off x="8554857" y="3513408"/>
            <a:ext cx="3352543" cy="1384995"/>
          </a:xfrm>
          <a:prstGeom prst="rect">
            <a:avLst/>
          </a:prstGeom>
          <a:solidFill>
            <a:schemeClr val="accent1">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Bij verschillende dienstverleners zijn ook gratis opstapmodules beschikbaar.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Naar de overheid kan gratis via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het Mercuriusportaal (niet aanbevolen).</a:t>
            </a:r>
          </a:p>
        </p:txBody>
      </p:sp>
      <p:sp>
        <p:nvSpPr>
          <p:cNvPr id="20" name="Tekstvak 19">
            <a:extLst>
              <a:ext uri="{FF2B5EF4-FFF2-40B4-BE49-F238E27FC236}">
                <a16:creationId xmlns:a16="http://schemas.microsoft.com/office/drawing/2014/main" id="{2C594639-C1C5-35F4-81C4-DC1F4B330E6D}"/>
              </a:ext>
            </a:extLst>
          </p:cNvPr>
          <p:cNvSpPr txBox="1"/>
          <p:nvPr/>
        </p:nvSpPr>
        <p:spPr>
          <a:xfrm>
            <a:off x="173759" y="5220086"/>
            <a:ext cx="11733641"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178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4.  Bereken de kostprijs</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651DE-514C-929B-6D70-65F9E77D5590}"/>
              </a:ext>
            </a:extLst>
          </p:cNvPr>
          <p:cNvSpPr txBox="1"/>
          <p:nvPr/>
        </p:nvSpPr>
        <p:spPr>
          <a:xfrm>
            <a:off x="3628824" y="1168862"/>
            <a:ext cx="4530437" cy="3539430"/>
          </a:xfrm>
          <a:prstGeom prst="rect">
            <a:avLst/>
          </a:prstGeom>
          <a:noFill/>
          <a:ln>
            <a:solidFill>
              <a:schemeClr val="bg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Breng kosten/baten in kaart: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Kosten:</a:t>
            </a: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(gratis) toepassingen</a:t>
            </a: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pay</a:t>
            </a: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as </a:t>
            </a:r>
            <a:r>
              <a:rPr kumimoji="0" lang="nl-BE"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you</a:t>
            </a: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go’ – toepassingen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all-in oplossingen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aanpassingen ERP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kosten automatiseren aanverwante processen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advieskosten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Baten: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efficiëntiewinst (afhankelijk van bedrijf)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Rechthoek 6">
            <a:extLst>
              <a:ext uri="{FF2B5EF4-FFF2-40B4-BE49-F238E27FC236}">
                <a16:creationId xmlns:a16="http://schemas.microsoft.com/office/drawing/2014/main" id="{869B0033-DC23-3D54-ABD4-7FA7CFAAE6F5}"/>
              </a:ext>
            </a:extLst>
          </p:cNvPr>
          <p:cNvSpPr/>
          <p:nvPr/>
        </p:nvSpPr>
        <p:spPr>
          <a:xfrm>
            <a:off x="8301633" y="1157376"/>
            <a:ext cx="3352543" cy="3847207"/>
          </a:xfrm>
          <a:prstGeom prst="rect">
            <a:avLst/>
          </a:prstGeom>
          <a:solidFill>
            <a:srgbClr val="FF0000">
              <a:alpha val="25000"/>
            </a:srgb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KOSTENAFTREK 120% voor E-FAKTURERING EN BIJHORENDE CONSULTANCY. (voor </a:t>
            </a:r>
            <a:r>
              <a:rPr kumimoji="0" lang="nl-NL" sz="14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KMO’s</a:t>
            </a:r>
            <a:r>
              <a:rPr kumimoji="0" lang="nl-NL" sz="1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“Er wordt een tijdelijke verhoogde kostenaftrek van 120 pct. ingevoerd voor de kosten die worden gemaakt voor factureringspakketten die gestructureerde elektronische facturering mogelijk maken, evenals voor de advieskosten die worden opgelopen in het kader van de operationalisering van de verplichtingen opgenomen in deze wet.” </a:t>
            </a:r>
            <a:r>
              <a:rPr kumimoji="0" lang="nl-NL" sz="12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(wetsontwerp verplichte e-facturering)</a:t>
            </a:r>
            <a:br>
              <a:rPr kumimoji="0" lang="nl-BE" sz="16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endParaRPr kumimoji="0" lang="nl-BE" sz="18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endParaRPr>
          </a:p>
        </p:txBody>
      </p:sp>
      <p:sp>
        <p:nvSpPr>
          <p:cNvPr id="18" name="Tekstvak 17">
            <a:extLst>
              <a:ext uri="{FF2B5EF4-FFF2-40B4-BE49-F238E27FC236}">
                <a16:creationId xmlns:a16="http://schemas.microsoft.com/office/drawing/2014/main" id="{F43A7533-138C-CC83-1F3D-8E5379CFCA6E}"/>
              </a:ext>
            </a:extLst>
          </p:cNvPr>
          <p:cNvSpPr txBox="1"/>
          <p:nvPr/>
        </p:nvSpPr>
        <p:spPr>
          <a:xfrm>
            <a:off x="173760" y="5220086"/>
            <a:ext cx="11480416"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6253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5. Implementeer</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Tekstvak 17">
            <a:extLst>
              <a:ext uri="{FF2B5EF4-FFF2-40B4-BE49-F238E27FC236}">
                <a16:creationId xmlns:a16="http://schemas.microsoft.com/office/drawing/2014/main" id="{A85F979C-37FE-19B8-C82C-DE008DF52796}"/>
              </a:ext>
            </a:extLst>
          </p:cNvPr>
          <p:cNvSpPr txBox="1"/>
          <p:nvPr/>
        </p:nvSpPr>
        <p:spPr>
          <a:xfrm>
            <a:off x="6905056" y="1284992"/>
            <a:ext cx="403167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Invoeren technische oplossing in samenspraak met dienstverlener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Faseer indien nodig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Bewaak de continuïteit van je (facturatie)processen</a:t>
            </a:r>
          </a:p>
        </p:txBody>
      </p:sp>
      <p:sp>
        <p:nvSpPr>
          <p:cNvPr id="19" name="Tekstvak 18">
            <a:extLst>
              <a:ext uri="{FF2B5EF4-FFF2-40B4-BE49-F238E27FC236}">
                <a16:creationId xmlns:a16="http://schemas.microsoft.com/office/drawing/2014/main" id="{8E0BCF24-60E5-CBB4-77BC-E4B31B1CFACC}"/>
              </a:ext>
            </a:extLst>
          </p:cNvPr>
          <p:cNvSpPr txBox="1"/>
          <p:nvPr/>
        </p:nvSpPr>
        <p:spPr>
          <a:xfrm>
            <a:off x="3699164" y="1084637"/>
            <a:ext cx="2583286" cy="35086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VOORBEELDEN: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1. Eenvoudige oplossing</a:t>
            </a: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‘appje’…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 Facturatiepakket</a:t>
            </a: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Inleesmodule aanleunend bij boekhoudpakket</a:t>
            </a: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3. Samenwerking met internationale service provider die diverse formaten (landen) ondersteunt</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4. Automatisering bestel- en facturatieproces</a:t>
            </a:r>
            <a:br>
              <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rPr>
            </a:b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23" name="Rechte verbindingslijn 22">
            <a:extLst>
              <a:ext uri="{FF2B5EF4-FFF2-40B4-BE49-F238E27FC236}">
                <a16:creationId xmlns:a16="http://schemas.microsoft.com/office/drawing/2014/main" id="{8B4ACA38-D803-408B-06CA-897195F9E248}"/>
              </a:ext>
            </a:extLst>
          </p:cNvPr>
          <p:cNvCxnSpPr/>
          <p:nvPr/>
        </p:nvCxnSpPr>
        <p:spPr>
          <a:xfrm>
            <a:off x="6668086" y="1216042"/>
            <a:ext cx="0" cy="3313751"/>
          </a:xfrm>
          <a:prstGeom prst="line">
            <a:avLst/>
          </a:prstGeom>
        </p:spPr>
        <p:style>
          <a:lnRef idx="1">
            <a:schemeClr val="accent2"/>
          </a:lnRef>
          <a:fillRef idx="0">
            <a:schemeClr val="accent2"/>
          </a:fillRef>
          <a:effectRef idx="0">
            <a:schemeClr val="accent2"/>
          </a:effectRef>
          <a:fontRef idx="minor">
            <a:schemeClr val="tx1"/>
          </a:fontRef>
        </p:style>
      </p:cxnSp>
      <p:sp>
        <p:nvSpPr>
          <p:cNvPr id="4" name="Tekstvak 3">
            <a:extLst>
              <a:ext uri="{FF2B5EF4-FFF2-40B4-BE49-F238E27FC236}">
                <a16:creationId xmlns:a16="http://schemas.microsoft.com/office/drawing/2014/main" id="{7FBEF18F-2FA9-BDBF-53FF-C87985F2268D}"/>
              </a:ext>
            </a:extLst>
          </p:cNvPr>
          <p:cNvSpPr txBox="1"/>
          <p:nvPr/>
        </p:nvSpPr>
        <p:spPr>
          <a:xfrm>
            <a:off x="173759" y="5220086"/>
            <a:ext cx="11616459"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7861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6. Maak volume</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94686"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Tekstvak 3">
            <a:extLst>
              <a:ext uri="{FF2B5EF4-FFF2-40B4-BE49-F238E27FC236}">
                <a16:creationId xmlns:a16="http://schemas.microsoft.com/office/drawing/2014/main" id="{CB78BC39-5D84-3838-01EF-743836677031}"/>
              </a:ext>
            </a:extLst>
          </p:cNvPr>
          <p:cNvSpPr txBox="1"/>
          <p:nvPr/>
        </p:nvSpPr>
        <p:spPr>
          <a:xfrm>
            <a:off x="3699164" y="1216042"/>
            <a:ext cx="7597178"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Achillespees van de gestructureerde elektronische facturering.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“Doe dit niet om 10% e-facturen te verzenden en te ontvangen.”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Hoe aansturen?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projectleider !</a:t>
            </a: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Wat doet je dienstverlener?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Uitgaande e-facturatie = stuurbaar</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Mijn klant is niet klaar om ze te ontvangen?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Hermes (?)</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Opgelet dat betaling niet stokt.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Inkomende e-facturatie = moeilijk stuurbaar.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kstvak 6">
            <a:extLst>
              <a:ext uri="{FF2B5EF4-FFF2-40B4-BE49-F238E27FC236}">
                <a16:creationId xmlns:a16="http://schemas.microsoft.com/office/drawing/2014/main" id="{7863F047-6420-DC00-1DB2-415E89AEA203}"/>
              </a:ext>
            </a:extLst>
          </p:cNvPr>
          <p:cNvSpPr txBox="1"/>
          <p:nvPr/>
        </p:nvSpPr>
        <p:spPr>
          <a:xfrm>
            <a:off x="173760" y="5220086"/>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9802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Annex 1: huiswerk (</a:t>
            </a:r>
            <a:r>
              <a:rPr kumimoji="0" lang="nl-BE" sz="2000" b="0"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cs typeface="+mn-cs"/>
              </a:rPr>
              <a:t>to</a:t>
            </a: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 do… minimaal)</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94686"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Tekstvak 3">
            <a:extLst>
              <a:ext uri="{FF2B5EF4-FFF2-40B4-BE49-F238E27FC236}">
                <a16:creationId xmlns:a16="http://schemas.microsoft.com/office/drawing/2014/main" id="{CB78BC39-5D84-3838-01EF-743836677031}"/>
              </a:ext>
            </a:extLst>
          </p:cNvPr>
          <p:cNvSpPr txBox="1"/>
          <p:nvPr/>
        </p:nvSpPr>
        <p:spPr>
          <a:xfrm>
            <a:off x="3699164" y="1216042"/>
            <a:ext cx="75971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Bekijk de sites van 3 marktspelers (</a:t>
            </a:r>
            <a:r>
              <a:rPr kumimoji="0" lang="nl-BE" sz="14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partnerlijst op </a:t>
            </a:r>
            <a:r>
              <a:rPr kumimoji="0" lang="nl-BE" sz="1400" b="0" i="1"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efactuur.belgium</a:t>
            </a:r>
            <a:r>
              <a:rPr kumimoji="0" lang="nl-BE" sz="14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maak eventueel gebruik van gratis opstap. </a:t>
            </a: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(Verlaat Mercuriusportaal)</a:t>
            </a:r>
            <a:b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Informeer je boekhouder.</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7" name="Tekstvak 6">
            <a:extLst>
              <a:ext uri="{FF2B5EF4-FFF2-40B4-BE49-F238E27FC236}">
                <a16:creationId xmlns:a16="http://schemas.microsoft.com/office/drawing/2014/main" id="{7863F047-6420-DC00-1DB2-415E89AEA203}"/>
              </a:ext>
            </a:extLst>
          </p:cNvPr>
          <p:cNvSpPr txBox="1"/>
          <p:nvPr/>
        </p:nvSpPr>
        <p:spPr>
          <a:xfrm>
            <a:off x="173760" y="5220086"/>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580BBD5-8963-E3BF-94E6-3BAE0EF530D8}"/>
              </a:ext>
            </a:extLst>
          </p:cNvPr>
          <p:cNvSpPr txBox="1"/>
          <p:nvPr/>
        </p:nvSpPr>
        <p:spPr>
          <a:xfrm>
            <a:off x="3682865" y="2056192"/>
            <a:ext cx="759717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Maak iemand verantwoordelijke voor e-facturatie.</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Contacteer je boekhouder. Is er al een totale oplossing (voor aankoop- en verkoop?). Betaalbaar? </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sluit je daar bij aan.</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Geen volledige oplossing? Welke bijkomende dienst heb je nodig om wat te doen? </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bekijk de sites van 3 marktspelers. </a:t>
            </a:r>
            <a:r>
              <a:rPr kumimoji="0" lang="nl-BE" sz="14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partnerlijst op </a:t>
            </a:r>
            <a:r>
              <a:rPr kumimoji="0" lang="nl-BE" sz="1400" b="0" i="1"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efactuur.belgium</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11" name="Tekstvak 10">
            <a:extLst>
              <a:ext uri="{FF2B5EF4-FFF2-40B4-BE49-F238E27FC236}">
                <a16:creationId xmlns:a16="http://schemas.microsoft.com/office/drawing/2014/main" id="{A2F518EC-EBD1-8406-7DE5-9BA31117E2B2}"/>
              </a:ext>
            </a:extLst>
          </p:cNvPr>
          <p:cNvSpPr txBox="1"/>
          <p:nvPr/>
        </p:nvSpPr>
        <p:spPr>
          <a:xfrm>
            <a:off x="3655156" y="3287299"/>
            <a:ext cx="7597178"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Voor ERP-gebruikers. Wat doe je zelf? Voor wat wil je een dienstverlener?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Internationaal? Complexe processen? Consulteer dienstverleners (zie </a:t>
            </a:r>
            <a:r>
              <a:rPr kumimoji="0" lang="nl-BE" sz="16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partnerlijst op </a:t>
            </a:r>
            <a:r>
              <a:rPr kumimoji="0" lang="nl-BE" sz="1600" b="0" i="1"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efactuur.belgium</a:t>
            </a:r>
            <a:r>
              <a:rPr kumimoji="0" lang="nl-BE" sz="1600" b="0" i="1"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a:t>
            </a: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cxnSp>
        <p:nvCxnSpPr>
          <p:cNvPr id="19" name="Rechte verbindingslijn met pijl 18">
            <a:extLst>
              <a:ext uri="{FF2B5EF4-FFF2-40B4-BE49-F238E27FC236}">
                <a16:creationId xmlns:a16="http://schemas.microsoft.com/office/drawing/2014/main" id="{6305009F-BD92-2879-FDF8-346E315A6F32}"/>
              </a:ext>
            </a:extLst>
          </p:cNvPr>
          <p:cNvCxnSpPr>
            <a:cxnSpLocks/>
          </p:cNvCxnSpPr>
          <p:nvPr/>
        </p:nvCxnSpPr>
        <p:spPr>
          <a:xfrm>
            <a:off x="2812473" y="1468582"/>
            <a:ext cx="748145"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242A67BF-4A45-8698-D971-D635721BB67B}"/>
              </a:ext>
            </a:extLst>
          </p:cNvPr>
          <p:cNvCxnSpPr>
            <a:cxnSpLocks/>
          </p:cNvCxnSpPr>
          <p:nvPr/>
        </p:nvCxnSpPr>
        <p:spPr>
          <a:xfrm>
            <a:off x="2812473" y="2507247"/>
            <a:ext cx="74814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783AC540-C5B7-CD23-9B25-835AF50103F6}"/>
              </a:ext>
            </a:extLst>
          </p:cNvPr>
          <p:cNvCxnSpPr>
            <a:cxnSpLocks/>
          </p:cNvCxnSpPr>
          <p:nvPr/>
        </p:nvCxnSpPr>
        <p:spPr>
          <a:xfrm>
            <a:off x="2812473" y="3522421"/>
            <a:ext cx="748145"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019A2399-52D9-CB25-1A38-1D7F65AF00AC}"/>
              </a:ext>
            </a:extLst>
          </p:cNvPr>
          <p:cNvCxnSpPr>
            <a:cxnSpLocks/>
          </p:cNvCxnSpPr>
          <p:nvPr/>
        </p:nvCxnSpPr>
        <p:spPr>
          <a:xfrm>
            <a:off x="2810125" y="3717025"/>
            <a:ext cx="748145"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mn-cs"/>
              </a:rPr>
              <a:t>Annex 2: </a:t>
            </a: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Mercurius en Hermes</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8C5E840-7C9B-C6BB-955C-548BE53A67AF}"/>
              </a:ext>
            </a:extLst>
          </p:cNvPr>
          <p:cNvSpPr txBox="1"/>
          <p:nvPr/>
        </p:nvSpPr>
        <p:spPr>
          <a:xfrm>
            <a:off x="284600" y="569711"/>
            <a:ext cx="2998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 specifiëren voor:</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65B1F06D-570A-4339-BCA8-AF5B1FAE6DB4}"/>
              </a:ext>
            </a:extLst>
          </p:cNvPr>
          <p:cNvSpPr/>
          <p:nvPr/>
        </p:nvSpPr>
        <p:spPr>
          <a:xfrm>
            <a:off x="173759" y="1204606"/>
            <a:ext cx="2901951" cy="33251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Ovaal 1">
            <a:extLst>
              <a:ext uri="{FF2B5EF4-FFF2-40B4-BE49-F238E27FC236}">
                <a16:creationId xmlns:a16="http://schemas.microsoft.com/office/drawing/2014/main" id="{63D58E3D-E82E-61D6-77D6-1B9B9C94A50E}"/>
              </a:ext>
            </a:extLst>
          </p:cNvPr>
          <p:cNvSpPr/>
          <p:nvPr/>
        </p:nvSpPr>
        <p:spPr>
          <a:xfrm>
            <a:off x="284600" y="1323793"/>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3" name="Ovaal 12">
            <a:extLst>
              <a:ext uri="{FF2B5EF4-FFF2-40B4-BE49-F238E27FC236}">
                <a16:creationId xmlns:a16="http://schemas.microsoft.com/office/drawing/2014/main" id="{9A750CC3-7A6B-A0D0-2E99-F934280B6587}"/>
              </a:ext>
            </a:extLst>
          </p:cNvPr>
          <p:cNvSpPr/>
          <p:nvPr/>
        </p:nvSpPr>
        <p:spPr>
          <a:xfrm>
            <a:off x="284600" y="2131097"/>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4" name="Ovaal 13">
            <a:extLst>
              <a:ext uri="{FF2B5EF4-FFF2-40B4-BE49-F238E27FC236}">
                <a16:creationId xmlns:a16="http://schemas.microsoft.com/office/drawing/2014/main" id="{7288F93B-294B-3590-204C-94768AA0A4ED}"/>
              </a:ext>
            </a:extLst>
          </p:cNvPr>
          <p:cNvSpPr/>
          <p:nvPr/>
        </p:nvSpPr>
        <p:spPr>
          <a:xfrm>
            <a:off x="284600" y="2938401"/>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F041EDAE-6396-639B-B3AE-ACE0E8C6C94B}"/>
              </a:ext>
            </a:extLst>
          </p:cNvPr>
          <p:cNvSpPr/>
          <p:nvPr/>
        </p:nvSpPr>
        <p:spPr>
          <a:xfrm>
            <a:off x="284600" y="3735315"/>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6004503C-7C84-5777-2C1C-7027E2D96AE2}"/>
              </a:ext>
            </a:extLst>
          </p:cNvPr>
          <p:cNvSpPr txBox="1"/>
          <p:nvPr/>
        </p:nvSpPr>
        <p:spPr>
          <a:xfrm>
            <a:off x="1125415" y="1323793"/>
            <a:ext cx="1881024"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kmo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internationaal actief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met complexe processen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Tekstvak 3">
            <a:extLst>
              <a:ext uri="{FF2B5EF4-FFF2-40B4-BE49-F238E27FC236}">
                <a16:creationId xmlns:a16="http://schemas.microsoft.com/office/drawing/2014/main" id="{EE4DBADD-FD39-61A6-D263-5F6513886E90}"/>
              </a:ext>
            </a:extLst>
          </p:cNvPr>
          <p:cNvSpPr txBox="1"/>
          <p:nvPr/>
        </p:nvSpPr>
        <p:spPr>
          <a:xfrm>
            <a:off x="3958095" y="1303070"/>
            <a:ext cx="3433155"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MERCURIUS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Toepassing om e-facturen naar een Belgische overheid te zenden.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026" name="Picture 2" descr="mercurius platform van digital.belgium.be">
            <a:hlinkClick r:id="rId2"/>
            <a:extLst>
              <a:ext uri="{FF2B5EF4-FFF2-40B4-BE49-F238E27FC236}">
                <a16:creationId xmlns:a16="http://schemas.microsoft.com/office/drawing/2014/main" id="{EFC1B186-26B7-B9A7-86D9-FF377B463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008" y="2499711"/>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F805B1B-4D45-A9A8-2F85-2099E4EE1085}"/>
              </a:ext>
            </a:extLst>
          </p:cNvPr>
          <p:cNvSpPr txBox="1"/>
          <p:nvPr/>
        </p:nvSpPr>
        <p:spPr>
          <a:xfrm>
            <a:off x="4027366" y="3524295"/>
            <a:ext cx="3433137" cy="1169551"/>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Enkel naar Belgische overheden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Geen koppeling aan pakket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Authenticatie via CZAM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Enkel bruikbaar door Belgische leveranciers</a:t>
            </a:r>
          </a:p>
        </p:txBody>
      </p:sp>
      <p:cxnSp>
        <p:nvCxnSpPr>
          <p:cNvPr id="19" name="Rechte verbindingslijn 18">
            <a:extLst>
              <a:ext uri="{FF2B5EF4-FFF2-40B4-BE49-F238E27FC236}">
                <a16:creationId xmlns:a16="http://schemas.microsoft.com/office/drawing/2014/main" id="{FFB66667-554D-E884-5179-07828B1A4845}"/>
              </a:ext>
            </a:extLst>
          </p:cNvPr>
          <p:cNvCxnSpPr/>
          <p:nvPr/>
        </p:nvCxnSpPr>
        <p:spPr>
          <a:xfrm>
            <a:off x="7689272" y="1204606"/>
            <a:ext cx="0" cy="3644485"/>
          </a:xfrm>
          <a:prstGeom prst="line">
            <a:avLst/>
          </a:prstGeom>
        </p:spPr>
        <p:style>
          <a:lnRef idx="1">
            <a:schemeClr val="accent2"/>
          </a:lnRef>
          <a:fillRef idx="0">
            <a:schemeClr val="accent2"/>
          </a:fillRef>
          <a:effectRef idx="0">
            <a:schemeClr val="accent2"/>
          </a:effectRef>
          <a:fontRef idx="minor">
            <a:schemeClr val="tx1"/>
          </a:fontRef>
        </p:style>
      </p:cxnSp>
      <p:sp>
        <p:nvSpPr>
          <p:cNvPr id="20" name="Tekstvak 19">
            <a:extLst>
              <a:ext uri="{FF2B5EF4-FFF2-40B4-BE49-F238E27FC236}">
                <a16:creationId xmlns:a16="http://schemas.microsoft.com/office/drawing/2014/main" id="{83F780CC-669F-5E18-363D-2F76BFC63D3D}"/>
              </a:ext>
            </a:extLst>
          </p:cNvPr>
          <p:cNvSpPr txBox="1"/>
          <p:nvPr/>
        </p:nvSpPr>
        <p:spPr>
          <a:xfrm>
            <a:off x="7835705" y="1244178"/>
            <a:ext cx="3885237"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HERMES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Toepassing die gestructureerde elektronische facturen omzet naar </a:t>
            </a:r>
            <a:r>
              <a:rPr kumimoji="0" lang="nl-BE"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PDF-formaat</a:t>
            </a: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 verzendt naar ontvangers die nog geen e-facturen kunnen ontvangen.</a:t>
            </a:r>
          </a:p>
        </p:txBody>
      </p:sp>
      <p:sp>
        <p:nvSpPr>
          <p:cNvPr id="21" name="Tekstvak 20">
            <a:extLst>
              <a:ext uri="{FF2B5EF4-FFF2-40B4-BE49-F238E27FC236}">
                <a16:creationId xmlns:a16="http://schemas.microsoft.com/office/drawing/2014/main" id="{78CC147A-8963-9269-7F74-AE0A99C3B335}"/>
              </a:ext>
            </a:extLst>
          </p:cNvPr>
          <p:cNvSpPr txBox="1"/>
          <p:nvPr/>
        </p:nvSpPr>
        <p:spPr>
          <a:xfrm>
            <a:off x="7987295" y="3524294"/>
            <a:ext cx="3433137" cy="1169551"/>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Enkel voor B2B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Connectie via dienstverlener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Tijdelijk, in afwachting van veralgemeende e-facturering.</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18" name="Tekstvak 17">
            <a:extLst>
              <a:ext uri="{FF2B5EF4-FFF2-40B4-BE49-F238E27FC236}">
                <a16:creationId xmlns:a16="http://schemas.microsoft.com/office/drawing/2014/main" id="{A3E7E7A4-8A9B-8B00-456E-9FA34C1DC0AE}"/>
              </a:ext>
            </a:extLst>
          </p:cNvPr>
          <p:cNvSpPr txBox="1"/>
          <p:nvPr/>
        </p:nvSpPr>
        <p:spPr>
          <a:xfrm>
            <a:off x="173759" y="5220086"/>
            <a:ext cx="11616459"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1774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5F95-895A-ADD2-760D-BC530331B4A5}"/>
              </a:ext>
            </a:extLst>
          </p:cNvPr>
          <p:cNvSpPr>
            <a:spLocks noGrp="1"/>
          </p:cNvSpPr>
          <p:nvPr>
            <p:ph type="title"/>
          </p:nvPr>
        </p:nvSpPr>
        <p:spPr>
          <a:xfrm>
            <a:off x="902270" y="625116"/>
            <a:ext cx="8656441" cy="1231106"/>
          </a:xfrm>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4000" b="0" dirty="0">
                <a:solidFill>
                  <a:srgbClr val="FF0000"/>
                </a:solidFill>
              </a:rPr>
              <a:t>Aanbod UNIZO – Individuele begeleidingen </a:t>
            </a:r>
            <a:r>
              <a:rPr lang="nl-NL" sz="1800" dirty="0">
                <a:solidFill>
                  <a:prstClr val="black"/>
                </a:solidFill>
                <a:latin typeface="Century Gothic" panose="020B0502020202020204" pitchFamily="34" charset="0"/>
                <a:ea typeface="+mn-ea"/>
                <a:cs typeface="Arial"/>
              </a:rPr>
              <a:t>(tot 1/7/2024)</a:t>
            </a:r>
          </a:p>
        </p:txBody>
      </p:sp>
      <p:pic>
        <p:nvPicPr>
          <p:cNvPr id="5" name="Afbeelding 4" descr="Afbeelding met logo, Graphics, symbool, Lettertype&#10;&#10;Automatisch gegenereerde beschrijving">
            <a:extLst>
              <a:ext uri="{FF2B5EF4-FFF2-40B4-BE49-F238E27FC236}">
                <a16:creationId xmlns:a16="http://schemas.microsoft.com/office/drawing/2014/main" id="{61D17472-2505-E967-005A-E182BF03DCB1}"/>
              </a:ext>
            </a:extLst>
          </p:cNvPr>
          <p:cNvPicPr>
            <a:picLocks noChangeAspect="1"/>
          </p:cNvPicPr>
          <p:nvPr/>
        </p:nvPicPr>
        <p:blipFill>
          <a:blip r:embed="rId2"/>
          <a:stretch>
            <a:fillRect/>
          </a:stretch>
        </p:blipFill>
        <p:spPr>
          <a:xfrm>
            <a:off x="1448956" y="1856222"/>
            <a:ext cx="2000250" cy="1704975"/>
          </a:xfrm>
          <a:prstGeom prst="rect">
            <a:avLst/>
          </a:prstGeom>
        </p:spPr>
      </p:pic>
      <p:pic>
        <p:nvPicPr>
          <p:cNvPr id="6" name="Afbeelding 5" descr="Afbeelding met tekst, logo, Graphics, Lettertype&#10;&#10;Automatisch gegenereerde beschrijving">
            <a:extLst>
              <a:ext uri="{FF2B5EF4-FFF2-40B4-BE49-F238E27FC236}">
                <a16:creationId xmlns:a16="http://schemas.microsoft.com/office/drawing/2014/main" id="{3C7CBFC5-E686-1407-0580-8A5623DAF5B1}"/>
              </a:ext>
            </a:extLst>
          </p:cNvPr>
          <p:cNvPicPr>
            <a:picLocks noChangeAspect="1"/>
          </p:cNvPicPr>
          <p:nvPr/>
        </p:nvPicPr>
        <p:blipFill>
          <a:blip r:embed="rId3"/>
          <a:stretch>
            <a:fillRect/>
          </a:stretch>
        </p:blipFill>
        <p:spPr>
          <a:xfrm>
            <a:off x="5118215" y="1784784"/>
            <a:ext cx="3019425" cy="1847850"/>
          </a:xfrm>
          <a:prstGeom prst="rect">
            <a:avLst/>
          </a:prstGeom>
        </p:spPr>
      </p:pic>
      <p:pic>
        <p:nvPicPr>
          <p:cNvPr id="7" name="Afbeelding 6" descr="Afbeelding met logo, tekst, Graphics, Lettertype&#10;&#10;Automatisch gegenereerde beschrijving">
            <a:extLst>
              <a:ext uri="{FF2B5EF4-FFF2-40B4-BE49-F238E27FC236}">
                <a16:creationId xmlns:a16="http://schemas.microsoft.com/office/drawing/2014/main" id="{05EEAADD-5559-205B-45A1-BADF8505D308}"/>
              </a:ext>
            </a:extLst>
          </p:cNvPr>
          <p:cNvPicPr>
            <a:picLocks noChangeAspect="1"/>
          </p:cNvPicPr>
          <p:nvPr/>
        </p:nvPicPr>
        <p:blipFill>
          <a:blip r:embed="rId4"/>
          <a:stretch>
            <a:fillRect/>
          </a:stretch>
        </p:blipFill>
        <p:spPr>
          <a:xfrm>
            <a:off x="5432539" y="4039773"/>
            <a:ext cx="2390775" cy="2047875"/>
          </a:xfrm>
          <a:prstGeom prst="rect">
            <a:avLst/>
          </a:prstGeom>
        </p:spPr>
      </p:pic>
      <p:pic>
        <p:nvPicPr>
          <p:cNvPr id="8" name="Afbeelding 7" descr="Afbeelding met logo, Graphics, Lettertype, clipart&#10;&#10;Automatisch gegenereerde beschrijving">
            <a:extLst>
              <a:ext uri="{FF2B5EF4-FFF2-40B4-BE49-F238E27FC236}">
                <a16:creationId xmlns:a16="http://schemas.microsoft.com/office/drawing/2014/main" id="{873C4D2B-B06B-2350-18DE-E0237A31BD48}"/>
              </a:ext>
            </a:extLst>
          </p:cNvPr>
          <p:cNvPicPr>
            <a:picLocks noChangeAspect="1"/>
          </p:cNvPicPr>
          <p:nvPr/>
        </p:nvPicPr>
        <p:blipFill>
          <a:blip r:embed="rId5"/>
          <a:stretch>
            <a:fillRect/>
          </a:stretch>
        </p:blipFill>
        <p:spPr>
          <a:xfrm>
            <a:off x="1448956" y="4039773"/>
            <a:ext cx="2219325" cy="1905000"/>
          </a:xfrm>
          <a:prstGeom prst="rect">
            <a:avLst/>
          </a:prstGeom>
        </p:spPr>
      </p:pic>
    </p:spTree>
    <p:extLst>
      <p:ext uri="{BB962C8B-B14F-4D97-AF65-F5344CB8AC3E}">
        <p14:creationId xmlns:p14="http://schemas.microsoft.com/office/powerpoint/2010/main" val="18985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D29F6-C15F-F227-260D-8222E9A73F62}"/>
              </a:ext>
            </a:extLst>
          </p:cNvPr>
          <p:cNvSpPr>
            <a:spLocks noGrp="1"/>
          </p:cNvSpPr>
          <p:nvPr>
            <p:ph type="ctrTitle"/>
          </p:nvPr>
        </p:nvSpPr>
        <p:spPr>
          <a:xfrm>
            <a:off x="572400" y="718583"/>
            <a:ext cx="4494900" cy="553998"/>
          </a:xfrm>
        </p:spPr>
        <p:txBody>
          <a:bodyPr/>
          <a:lstStyle/>
          <a:p>
            <a:r>
              <a:rPr lang="nl-BE" dirty="0"/>
              <a:t>Programma</a:t>
            </a:r>
          </a:p>
        </p:txBody>
      </p:sp>
      <p:sp>
        <p:nvSpPr>
          <p:cNvPr id="4" name="Tekstvak 3">
            <a:extLst>
              <a:ext uri="{FF2B5EF4-FFF2-40B4-BE49-F238E27FC236}">
                <a16:creationId xmlns:a16="http://schemas.microsoft.com/office/drawing/2014/main" id="{61966DE9-D25E-118C-D36F-A918744A39B0}"/>
              </a:ext>
            </a:extLst>
          </p:cNvPr>
          <p:cNvSpPr txBox="1"/>
          <p:nvPr/>
        </p:nvSpPr>
        <p:spPr>
          <a:xfrm>
            <a:off x="304800" y="1720840"/>
            <a:ext cx="6715760" cy="3416320"/>
          </a:xfrm>
          <a:prstGeom prst="rect">
            <a:avLst/>
          </a:prstGeom>
          <a:noFill/>
        </p:spPr>
        <p:txBody>
          <a:bodyPr wrap="square" rtlCol="0">
            <a:spAutoFit/>
          </a:bodyPr>
          <a:lstStyle/>
          <a:p>
            <a:pPr algn="l">
              <a:buFont typeface="Arial" panose="020B0604020202020204" pitchFamily="34" charset="0"/>
              <a:buChar char="•"/>
            </a:pPr>
            <a:r>
              <a:rPr lang="nl-BE" sz="2400" dirty="0">
                <a:solidFill>
                  <a:schemeClr val="bg2"/>
                </a:solidFill>
                <a:latin typeface="Calibri" panose="020F0502020204030204" pitchFamily="34" charset="0"/>
                <a:cs typeface="Calibri" panose="020F0502020204030204" pitchFamily="34" charset="0"/>
              </a:rPr>
              <a:t>Juridische </a:t>
            </a:r>
            <a:r>
              <a:rPr lang="nl-BE" sz="2400" dirty="0" err="1">
                <a:solidFill>
                  <a:schemeClr val="bg2"/>
                </a:solidFill>
                <a:latin typeface="Calibri" panose="020F0502020204030204" pitchFamily="34" charset="0"/>
                <a:cs typeface="Calibri" panose="020F0502020204030204" pitchFamily="34" charset="0"/>
              </a:rPr>
              <a:t>contekst</a:t>
            </a:r>
            <a:r>
              <a:rPr lang="nl-BE" sz="2400" dirty="0">
                <a:solidFill>
                  <a:schemeClr val="bg2"/>
                </a:solidFill>
                <a:latin typeface="Calibri" panose="020F0502020204030204" pitchFamily="34" charset="0"/>
                <a:cs typeface="Calibri" panose="020F0502020204030204" pitchFamily="34" charset="0"/>
              </a:rPr>
              <a:t> -  Julie  Leroy</a:t>
            </a:r>
          </a:p>
          <a:p>
            <a:pPr algn="l">
              <a:buFont typeface="Arial" panose="020B0604020202020204" pitchFamily="34" charset="0"/>
              <a:buChar char="•"/>
            </a:pPr>
            <a:endParaRPr lang="nl-BE" sz="2400" dirty="0">
              <a:solidFill>
                <a:schemeClr val="bg2"/>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nl-BE" sz="2400" dirty="0">
                <a:solidFill>
                  <a:schemeClr val="bg2"/>
                </a:solidFill>
                <a:latin typeface="Calibri" panose="020F0502020204030204" pitchFamily="34" charset="0"/>
                <a:cs typeface="Calibri" panose="020F0502020204030204" pitchFamily="34" charset="0"/>
              </a:rPr>
              <a:t>  Hoe moet je de aankomende regelgeving concreet gaan toepassen? - Johan Van Steelandt</a:t>
            </a:r>
          </a:p>
          <a:p>
            <a:pPr algn="l">
              <a:buFont typeface="Arial" panose="020B0604020202020204" pitchFamily="34" charset="0"/>
              <a:buChar char="•"/>
            </a:pPr>
            <a:endParaRPr lang="nl-BE" sz="2400" dirty="0">
              <a:solidFill>
                <a:schemeClr val="bg2"/>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nl-BE" sz="2400" dirty="0">
                <a:solidFill>
                  <a:schemeClr val="bg2"/>
                </a:solidFill>
                <a:latin typeface="Calibri" panose="020F0502020204030204" pitchFamily="34" charset="0"/>
                <a:cs typeface="Calibri" panose="020F0502020204030204" pitchFamily="34" charset="0"/>
              </a:rPr>
              <a:t> Aanbod UNIZO voor sectororganisaties en ondernemers – Anton Van Assche </a:t>
            </a:r>
          </a:p>
          <a:p>
            <a:pPr algn="l"/>
            <a:endParaRPr lang="nl-BE" sz="2400" dirty="0">
              <a:solidFill>
                <a:schemeClr val="bg2"/>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nl-BE" sz="2400" dirty="0">
                <a:solidFill>
                  <a:schemeClr val="bg2"/>
                </a:solidFill>
                <a:latin typeface="Calibri" panose="020F0502020204030204" pitchFamily="34" charset="0"/>
                <a:cs typeface="Calibri" panose="020F0502020204030204" pitchFamily="34" charset="0"/>
              </a:rPr>
              <a:t> Tijd voor vragen</a:t>
            </a:r>
          </a:p>
        </p:txBody>
      </p:sp>
      <p:sp>
        <p:nvSpPr>
          <p:cNvPr id="6" name="Ondertitel 5">
            <a:extLst>
              <a:ext uri="{FF2B5EF4-FFF2-40B4-BE49-F238E27FC236}">
                <a16:creationId xmlns:a16="http://schemas.microsoft.com/office/drawing/2014/main" id="{AFE91E38-6E49-259A-BD0F-4EE72E28CB3A}"/>
              </a:ext>
            </a:extLst>
          </p:cNvPr>
          <p:cNvSpPr>
            <a:spLocks noGrp="1"/>
          </p:cNvSpPr>
          <p:nvPr>
            <p:ph type="subTitle" idx="1"/>
          </p:nvPr>
        </p:nvSpPr>
        <p:spPr>
          <a:xfrm>
            <a:off x="6587120" y="4494739"/>
            <a:ext cx="4494900" cy="1284842"/>
          </a:xfrm>
        </p:spPr>
        <p:txBody>
          <a:bodyPr/>
          <a:lstStyle/>
          <a:p>
            <a:endParaRPr lang="nl-BE" dirty="0"/>
          </a:p>
        </p:txBody>
      </p:sp>
    </p:spTree>
    <p:extLst>
      <p:ext uri="{BB962C8B-B14F-4D97-AF65-F5344CB8AC3E}">
        <p14:creationId xmlns:p14="http://schemas.microsoft.com/office/powerpoint/2010/main" val="201173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diagram, schermopname, Lettertype&#10;&#10;Automatisch gegenereerde beschrijving">
            <a:extLst>
              <a:ext uri="{FF2B5EF4-FFF2-40B4-BE49-F238E27FC236}">
                <a16:creationId xmlns:a16="http://schemas.microsoft.com/office/drawing/2014/main" id="{F1305451-810A-231F-95A8-371D58F0BC80}"/>
              </a:ext>
            </a:extLst>
          </p:cNvPr>
          <p:cNvPicPr>
            <a:picLocks noChangeAspect="1"/>
          </p:cNvPicPr>
          <p:nvPr/>
        </p:nvPicPr>
        <p:blipFill>
          <a:blip r:embed="rId2"/>
          <a:stretch>
            <a:fillRect/>
          </a:stretch>
        </p:blipFill>
        <p:spPr>
          <a:xfrm>
            <a:off x="1491622" y="943584"/>
            <a:ext cx="7927660" cy="5725032"/>
          </a:xfrm>
          <a:prstGeom prst="rect">
            <a:avLst/>
          </a:prstGeom>
        </p:spPr>
      </p:pic>
      <p:sp>
        <p:nvSpPr>
          <p:cNvPr id="6" name="Title 1">
            <a:extLst>
              <a:ext uri="{FF2B5EF4-FFF2-40B4-BE49-F238E27FC236}">
                <a16:creationId xmlns:a16="http://schemas.microsoft.com/office/drawing/2014/main" id="{685D5015-3A9E-6D96-ADA3-FB97398E0EF6}"/>
              </a:ext>
            </a:extLst>
          </p:cNvPr>
          <p:cNvSpPr>
            <a:spLocks noGrp="1"/>
          </p:cNvSpPr>
          <p:nvPr>
            <p:ph type="title"/>
          </p:nvPr>
        </p:nvSpPr>
        <p:spPr>
          <a:xfrm>
            <a:off x="762841" y="174143"/>
            <a:ext cx="8656441" cy="769441"/>
          </a:xfrm>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3200" b="0" dirty="0">
                <a:solidFill>
                  <a:srgbClr val="FF0000"/>
                </a:solidFill>
              </a:rPr>
              <a:t>Aanbod UNIZO – Individuele begeleidingen </a:t>
            </a:r>
            <a:r>
              <a:rPr kumimoji="0" lang="nl-NL"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(vanaf 1/7/2024 tot 2028)</a:t>
            </a:r>
            <a:endParaRPr lang="nl-NL" dirty="0">
              <a:latin typeface="Century Gothic" panose="020B0502020202020204" pitchFamily="34" charset="0"/>
            </a:endParaRPr>
          </a:p>
        </p:txBody>
      </p:sp>
    </p:spTree>
    <p:extLst>
      <p:ext uri="{BB962C8B-B14F-4D97-AF65-F5344CB8AC3E}">
        <p14:creationId xmlns:p14="http://schemas.microsoft.com/office/powerpoint/2010/main" val="131870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6CD0B-EA15-4D94-2B69-6557EE727067}"/>
              </a:ext>
            </a:extLst>
          </p:cNvPr>
          <p:cNvSpPr>
            <a:spLocks noGrp="1"/>
          </p:cNvSpPr>
          <p:nvPr>
            <p:ph type="title"/>
          </p:nvPr>
        </p:nvSpPr>
        <p:spPr>
          <a:xfrm>
            <a:off x="572400" y="572400"/>
            <a:ext cx="10862218" cy="553998"/>
          </a:xfrm>
        </p:spPr>
        <p:txBody>
          <a:bodyPr/>
          <a:lstStyle/>
          <a:p>
            <a:r>
              <a:rPr lang="nl-BE" sz="4000" b="0" dirty="0"/>
              <a:t>Aanbod UNIZO - </a:t>
            </a:r>
            <a:r>
              <a:rPr lang="nl-BE" sz="4000" dirty="0">
                <a:latin typeface="Aptos" panose="020B0004020202020204" pitchFamily="34" charset="0"/>
                <a:ea typeface="Aptos" panose="020B0004020202020204" pitchFamily="34" charset="0"/>
                <a:cs typeface="Aptos" panose="020B0004020202020204" pitchFamily="34" charset="0"/>
              </a:rPr>
              <a:t>Begeleiding Digitalisering </a:t>
            </a:r>
            <a:endParaRPr lang="nl-BE" sz="4000" b="0" dirty="0"/>
          </a:p>
        </p:txBody>
      </p:sp>
      <p:sp>
        <p:nvSpPr>
          <p:cNvPr id="3" name="Tijdelijke aanduiding voor tekst 2">
            <a:extLst>
              <a:ext uri="{FF2B5EF4-FFF2-40B4-BE49-F238E27FC236}">
                <a16:creationId xmlns:a16="http://schemas.microsoft.com/office/drawing/2014/main" id="{118F458C-A9B7-1992-4F20-F1CF48446947}"/>
              </a:ext>
            </a:extLst>
          </p:cNvPr>
          <p:cNvSpPr>
            <a:spLocks noGrp="1"/>
          </p:cNvSpPr>
          <p:nvPr>
            <p:ph type="body" sz="quarter" idx="13"/>
          </p:nvPr>
        </p:nvSpPr>
        <p:spPr>
          <a:xfrm>
            <a:off x="572400" y="1249680"/>
            <a:ext cx="10278480" cy="6614118"/>
          </a:xfrm>
        </p:spPr>
        <p:txBody>
          <a:bodyPr/>
          <a:lstStyle/>
          <a:p>
            <a:pPr marL="0" indent="0">
              <a:buNone/>
            </a:pPr>
            <a:endParaRPr lang="nl-BE"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nl-BE" sz="1800" b="1" dirty="0">
                <a:latin typeface="Aptos" panose="020B0004020202020204" pitchFamily="34" charset="0"/>
                <a:ea typeface="Aptos" panose="020B0004020202020204" pitchFamily="34" charset="0"/>
                <a:cs typeface="Aptos" panose="020B0004020202020204" pitchFamily="34" charset="0"/>
              </a:rPr>
              <a:t>M</a:t>
            </a:r>
            <a:r>
              <a:rPr lang="nl-BE" sz="1800" b="1" dirty="0">
                <a:effectLst/>
                <a:latin typeface="Aptos" panose="020B0004020202020204" pitchFamily="34" charset="0"/>
                <a:ea typeface="Aptos" panose="020B0004020202020204" pitchFamily="34" charset="0"/>
                <a:cs typeface="Aptos" panose="020B0004020202020204" pitchFamily="34" charset="0"/>
              </a:rPr>
              <a:t>odules per thema </a:t>
            </a:r>
          </a:p>
          <a:p>
            <a:pPr marL="0" indent="0">
              <a:buNone/>
            </a:pPr>
            <a:r>
              <a:rPr lang="nl-BE" sz="1800" dirty="0">
                <a:latin typeface="Aptos" panose="020B0004020202020204" pitchFamily="34" charset="0"/>
                <a:ea typeface="Aptos" panose="020B0004020202020204" pitchFamily="34" charset="0"/>
                <a:cs typeface="Aptos" panose="020B0004020202020204" pitchFamily="34" charset="0"/>
              </a:rPr>
              <a:t>= </a:t>
            </a:r>
            <a:r>
              <a:rPr lang="nl-BE" sz="1800" dirty="0">
                <a:effectLst/>
                <a:latin typeface="Aptos" panose="020B0004020202020204" pitchFamily="34" charset="0"/>
                <a:ea typeface="Aptos" panose="020B0004020202020204" pitchFamily="34" charset="0"/>
                <a:cs typeface="Aptos" panose="020B0004020202020204" pitchFamily="34" charset="0"/>
              </a:rPr>
              <a:t>5 contacturen met de ondernemer</a:t>
            </a:r>
          </a:p>
          <a:p>
            <a:pPr marL="0" indent="0">
              <a:buNone/>
            </a:pPr>
            <a:r>
              <a:rPr lang="nl-BE" sz="1800" dirty="0">
                <a:effectLst/>
                <a:latin typeface="Aptos" panose="020B0004020202020204" pitchFamily="34" charset="0"/>
                <a:ea typeface="Aptos" panose="020B0004020202020204" pitchFamily="34" charset="0"/>
                <a:cs typeface="Aptos" panose="020B0004020202020204" pitchFamily="34" charset="0"/>
              </a:rPr>
              <a:t>= experten per thema/module</a:t>
            </a:r>
          </a:p>
          <a:p>
            <a:pPr marL="0" indent="0">
              <a:buNone/>
            </a:pPr>
            <a:r>
              <a:rPr lang="nl-BE" sz="1800" dirty="0">
                <a:effectLst/>
                <a:latin typeface="Aptos" panose="020B0004020202020204" pitchFamily="34" charset="0"/>
                <a:ea typeface="Aptos" panose="020B0004020202020204" pitchFamily="34" charset="0"/>
                <a:cs typeface="Aptos" panose="020B0004020202020204" pitchFamily="34" charset="0"/>
              </a:rPr>
              <a:t>= deel van een bredere begeleiding (</a:t>
            </a:r>
            <a:r>
              <a:rPr lang="nl-BE" sz="1800" dirty="0">
                <a:effectLst/>
                <a:latin typeface="Aptos" panose="020B0004020202020204" pitchFamily="34" charset="0"/>
                <a:ea typeface="Times New Roman" panose="02020603050405020304" pitchFamily="18" charset="0"/>
                <a:cs typeface="Aptos" panose="020B0004020202020204" pitchFamily="34" charset="0"/>
              </a:rPr>
              <a:t>Optimaliseren of Starten) </a:t>
            </a:r>
          </a:p>
          <a:p>
            <a:pPr marL="0" indent="0">
              <a:buNone/>
            </a:pPr>
            <a:r>
              <a:rPr lang="nl-BE" sz="1800" dirty="0">
                <a:latin typeface="Aptos" panose="020B0004020202020204" pitchFamily="34" charset="0"/>
                <a:ea typeface="Times New Roman" panose="02020603050405020304" pitchFamily="18" charset="0"/>
                <a:cs typeface="Aptos" panose="020B0004020202020204" pitchFamily="34" charset="0"/>
              </a:rPr>
              <a:t>= rechtstreeks een bepaalde module/thema</a:t>
            </a:r>
          </a:p>
          <a:p>
            <a:pPr marL="0" indent="0">
              <a:buNone/>
            </a:pPr>
            <a:endParaRPr lang="nl-BE" sz="1800" dirty="0">
              <a:latin typeface="Aptos" panose="020B0004020202020204" pitchFamily="34" charset="0"/>
              <a:cs typeface="Calibri" panose="020F0502020204030204" pitchFamily="34" charset="0"/>
            </a:endParaRPr>
          </a:p>
          <a:p>
            <a:pPr marL="0" indent="0">
              <a:buNone/>
            </a:pPr>
            <a:r>
              <a:rPr lang="nl-BE" sz="1800" b="1" dirty="0">
                <a:latin typeface="Aptos" panose="020B0004020202020204" pitchFamily="34" charset="0"/>
                <a:cs typeface="Calibri" panose="020F0502020204030204" pitchFamily="34" charset="0"/>
              </a:rPr>
              <a:t>Thema’s </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E-facturatie</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Werken in de </a:t>
            </a:r>
            <a:r>
              <a:rPr lang="nl-BE" sz="1800" dirty="0" err="1">
                <a:effectLst/>
                <a:latin typeface="Aptos" panose="020B0004020202020204" pitchFamily="34" charset="0"/>
                <a:ea typeface="Aptos" panose="020B0004020202020204" pitchFamily="34" charset="0"/>
                <a:cs typeface="Times New Roman" panose="02020603050405020304" pitchFamily="18" charset="0"/>
              </a:rPr>
              <a:t>cloud</a:t>
            </a:r>
            <a:r>
              <a:rPr lang="nl-BE" sz="18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Generatieve AI</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GDPR en privacy</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Data-strategie</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IT-leverancier kiezen en contracteren</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Digitale marketing</a:t>
            </a:r>
          </a:p>
          <a:p>
            <a:pPr marL="342900" lvl="0" indent="-342900">
              <a:buFont typeface="Aptos" panose="020B0004020202020204" pitchFamily="34" charset="0"/>
              <a:buChar char="-"/>
            </a:pPr>
            <a:r>
              <a:rPr lang="nl-BE" sz="1800" dirty="0">
                <a:effectLst/>
                <a:latin typeface="Aptos" panose="020B0004020202020204" pitchFamily="34" charset="0"/>
                <a:ea typeface="Aptos" panose="020B0004020202020204" pitchFamily="34" charset="0"/>
                <a:cs typeface="Times New Roman" panose="02020603050405020304" pitchFamily="18" charset="0"/>
              </a:rPr>
              <a:t>Digitale tools van de overheid</a:t>
            </a:r>
          </a:p>
          <a:p>
            <a:pPr marL="342900" lvl="0" indent="-342900">
              <a:buFont typeface="Aptos" panose="020B0004020202020204" pitchFamily="34" charset="0"/>
              <a:buChar char="-"/>
            </a:pPr>
            <a:r>
              <a:rPr lang="nl-BE" sz="1800" dirty="0">
                <a:latin typeface="Aptos" panose="020B0004020202020204" pitchFamily="34" charset="0"/>
                <a:ea typeface="Aptos" panose="020B0004020202020204" pitchFamily="34" charset="0"/>
                <a:cs typeface="Times New Roman" panose="02020603050405020304" pitchFamily="18" charset="0"/>
              </a:rPr>
              <a:t>Cybersecurity</a:t>
            </a:r>
            <a:r>
              <a:rPr lang="nl-BE" sz="18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Aptos" panose="020B0004020202020204" pitchFamily="34" charset="0"/>
              <a:buChar char="-"/>
            </a:pPr>
            <a:r>
              <a:rPr lang="nl-BE" sz="1800" dirty="0">
                <a:latin typeface="Aptos" panose="020B0004020202020204" pitchFamily="34" charset="0"/>
                <a:ea typeface="Aptos" panose="020B0004020202020204" pitchFamily="34" charset="0"/>
                <a:cs typeface="Times New Roman" panose="02020603050405020304" pitchFamily="18" charset="0"/>
              </a:rPr>
              <a:t>…</a:t>
            </a:r>
            <a:endParaRPr lang="nl-BE"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BE"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596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6CD0B-EA15-4D94-2B69-6557EE727067}"/>
              </a:ext>
            </a:extLst>
          </p:cNvPr>
          <p:cNvSpPr>
            <a:spLocks noGrp="1"/>
          </p:cNvSpPr>
          <p:nvPr>
            <p:ph type="title"/>
          </p:nvPr>
        </p:nvSpPr>
        <p:spPr>
          <a:xfrm>
            <a:off x="572400" y="572400"/>
            <a:ext cx="10862218" cy="553998"/>
          </a:xfrm>
        </p:spPr>
        <p:txBody>
          <a:bodyPr/>
          <a:lstStyle/>
          <a:p>
            <a:pPr algn="l"/>
            <a:r>
              <a:rPr lang="nl-BE" sz="4000" b="0" dirty="0"/>
              <a:t>Aanbod UNIZO</a:t>
            </a:r>
          </a:p>
        </p:txBody>
      </p:sp>
      <p:sp>
        <p:nvSpPr>
          <p:cNvPr id="3" name="Tijdelijke aanduiding voor tekst 2">
            <a:extLst>
              <a:ext uri="{FF2B5EF4-FFF2-40B4-BE49-F238E27FC236}">
                <a16:creationId xmlns:a16="http://schemas.microsoft.com/office/drawing/2014/main" id="{118F458C-A9B7-1992-4F20-F1CF48446947}"/>
              </a:ext>
            </a:extLst>
          </p:cNvPr>
          <p:cNvSpPr>
            <a:spLocks noGrp="1"/>
          </p:cNvSpPr>
          <p:nvPr>
            <p:ph type="body" sz="quarter" idx="13"/>
          </p:nvPr>
        </p:nvSpPr>
        <p:spPr>
          <a:xfrm>
            <a:off x="478560" y="1733200"/>
            <a:ext cx="10484080" cy="3607141"/>
          </a:xfrm>
        </p:spPr>
        <p:txBody>
          <a:bodyPr/>
          <a:lstStyle/>
          <a:p>
            <a:pPr marL="0" indent="0">
              <a:buNone/>
            </a:pPr>
            <a:endParaRPr lang="nl-BE"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Groep experten en partners</a:t>
            </a: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Landingspagina UNIZO : </a:t>
            </a:r>
            <a:r>
              <a:rPr lang="nl-BE" sz="2400" dirty="0">
                <a:latin typeface="Calibri" panose="020F0502020204030204" pitchFamily="34" charset="0"/>
                <a:cs typeface="Calibri" panose="020F0502020204030204" pitchFamily="34" charset="0"/>
                <a:hlinkClick r:id="rId2"/>
              </a:rPr>
              <a:t>www.unizo.be/e-facturatie</a:t>
            </a:r>
            <a:r>
              <a:rPr lang="nl-BE" sz="2400" dirty="0">
                <a:latin typeface="Calibri" panose="020F0502020204030204" pitchFamily="34" charset="0"/>
                <a:cs typeface="Calibri" panose="020F0502020204030204" pitchFamily="34" charset="0"/>
              </a:rPr>
              <a:t> - meerdere </a:t>
            </a:r>
            <a:r>
              <a:rPr lang="nl-BE" sz="2400" dirty="0" err="1">
                <a:latin typeface="Calibri" panose="020F0502020204030204" pitchFamily="34" charset="0"/>
                <a:cs typeface="Calibri" panose="020F0502020204030204" pitchFamily="34" charset="0"/>
              </a:rPr>
              <a:t>webinars</a:t>
            </a:r>
            <a:endParaRPr lang="nl-BE"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Officiële website : </a:t>
            </a:r>
            <a:r>
              <a:rPr lang="nl-NL" sz="2400" b="0" i="0" dirty="0">
                <a:solidFill>
                  <a:srgbClr val="000000"/>
                </a:solidFill>
                <a:effectLst/>
                <a:highlight>
                  <a:srgbClr val="FFFFFF"/>
                </a:highlight>
                <a:latin typeface="Verdana" panose="020B0604030504040204" pitchFamily="34" charset="0"/>
                <a:hlinkClick r:id="rId3"/>
              </a:rPr>
              <a:t>Ww</a:t>
            </a:r>
            <a:r>
              <a:rPr lang="nl-NL" sz="2400" dirty="0">
                <a:solidFill>
                  <a:srgbClr val="000000"/>
                </a:solidFill>
                <a:highlight>
                  <a:srgbClr val="FFFFFF"/>
                </a:highlight>
                <a:latin typeface="Verdana" panose="020B0604030504040204" pitchFamily="34" charset="0"/>
                <a:hlinkClick r:id="rId3"/>
              </a:rPr>
              <a:t>w.</a:t>
            </a:r>
            <a:r>
              <a:rPr lang="nl-NL" sz="2400" b="0" i="0" dirty="0">
                <a:solidFill>
                  <a:srgbClr val="000000"/>
                </a:solidFill>
                <a:effectLst/>
                <a:highlight>
                  <a:srgbClr val="FFFFFF"/>
                </a:highlight>
                <a:latin typeface="Verdana" panose="020B0604030504040204" pitchFamily="34" charset="0"/>
                <a:hlinkClick r:id="rId3"/>
              </a:rPr>
              <a:t>efactuur.belgium.be</a:t>
            </a:r>
            <a:r>
              <a:rPr lang="nl-NL" sz="2400" b="0" i="0" dirty="0">
                <a:solidFill>
                  <a:srgbClr val="000000"/>
                </a:solidFill>
                <a:effectLst/>
                <a:highlight>
                  <a:srgbClr val="FFFFFF"/>
                </a:highlight>
                <a:latin typeface="Verdana" panose="020B0604030504040204" pitchFamily="34" charset="0"/>
              </a:rPr>
              <a:t> </a:t>
            </a:r>
            <a:endParaRPr lang="nl-BE" sz="3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a:t>
            </a:r>
            <a:r>
              <a:rPr lang="nl-BE" sz="2400" dirty="0" err="1">
                <a:latin typeface="Calibri" panose="020F0502020204030204" pitchFamily="34" charset="0"/>
                <a:cs typeface="Calibri" panose="020F0502020204030204" pitchFamily="34" charset="0"/>
              </a:rPr>
              <a:t>Snelwijzer</a:t>
            </a:r>
            <a:r>
              <a:rPr lang="nl-BE" sz="2400" dirty="0">
                <a:latin typeface="Calibri" panose="020F0502020204030204" pitchFamily="34" charset="0"/>
                <a:cs typeface="Calibri" panose="020F0502020204030204" pitchFamily="34" charset="0"/>
              </a:rPr>
              <a:t>” – klaar in september</a:t>
            </a: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Aanbod in de UNIZO-provincies : </a:t>
            </a:r>
            <a:r>
              <a:rPr lang="nl-BE" sz="2400" dirty="0">
                <a:latin typeface="Calibri" panose="020F0502020204030204" pitchFamily="34" charset="0"/>
                <a:cs typeface="Calibri" panose="020F0502020204030204" pitchFamily="34" charset="0"/>
                <a:hlinkClick r:id="rId4"/>
              </a:rPr>
              <a:t>https://www.unizo.be/netwerken/activiteiten</a:t>
            </a:r>
            <a:r>
              <a:rPr lang="nl-BE" sz="2400" dirty="0">
                <a:latin typeface="Calibri" panose="020F0502020204030204" pitchFamily="34" charset="0"/>
                <a:cs typeface="Calibri" panose="020F0502020204030204" pitchFamily="34" charset="0"/>
              </a:rPr>
              <a:t> </a:t>
            </a:r>
          </a:p>
          <a:p>
            <a:pPr marL="0" indent="0">
              <a:buNone/>
            </a:pPr>
            <a:endParaRPr lang="nl-BE"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165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C0D36-0BCC-1060-5BA3-A52428108E88}"/>
              </a:ext>
            </a:extLst>
          </p:cNvPr>
          <p:cNvSpPr>
            <a:spLocks noGrp="1"/>
          </p:cNvSpPr>
          <p:nvPr>
            <p:ph type="ctrTitle"/>
          </p:nvPr>
        </p:nvSpPr>
        <p:spPr>
          <a:xfrm>
            <a:off x="572400" y="2556000"/>
            <a:ext cx="3549224" cy="553998"/>
          </a:xfrm>
        </p:spPr>
        <p:txBody>
          <a:bodyPr/>
          <a:lstStyle/>
          <a:p>
            <a:r>
              <a:rPr lang="nl-BE" dirty="0"/>
              <a:t>Tijd </a:t>
            </a:r>
            <a:r>
              <a:rPr lang="nl-BE"/>
              <a:t>voor vragen</a:t>
            </a:r>
            <a:endParaRPr lang="nl-BE" dirty="0"/>
          </a:p>
        </p:txBody>
      </p:sp>
    </p:spTree>
    <p:extLst>
      <p:ext uri="{BB962C8B-B14F-4D97-AF65-F5344CB8AC3E}">
        <p14:creationId xmlns:p14="http://schemas.microsoft.com/office/powerpoint/2010/main" val="167829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6CD0B-EA15-4D94-2B69-6557EE727067}"/>
              </a:ext>
            </a:extLst>
          </p:cNvPr>
          <p:cNvSpPr>
            <a:spLocks noGrp="1"/>
          </p:cNvSpPr>
          <p:nvPr>
            <p:ph type="title"/>
          </p:nvPr>
        </p:nvSpPr>
        <p:spPr>
          <a:xfrm>
            <a:off x="568313" y="298080"/>
            <a:ext cx="10862218" cy="1107996"/>
          </a:xfrm>
        </p:spPr>
        <p:txBody>
          <a:bodyPr/>
          <a:lstStyle/>
          <a:p>
            <a:r>
              <a:rPr lang="nl-BE" sz="4000" b="0" dirty="0"/>
              <a:t>Juridische </a:t>
            </a:r>
            <a:r>
              <a:rPr lang="nl-BE" sz="4000" b="0" dirty="0" err="1"/>
              <a:t>contekst</a:t>
            </a:r>
            <a:r>
              <a:rPr lang="nl-BE" sz="4000" b="0" dirty="0"/>
              <a:t> en toepassingsgebied van de verplichte E-facturatie – Julie  Leroy</a:t>
            </a:r>
          </a:p>
        </p:txBody>
      </p:sp>
      <p:sp>
        <p:nvSpPr>
          <p:cNvPr id="3" name="Tijdelijke aanduiding voor tekst 2">
            <a:extLst>
              <a:ext uri="{FF2B5EF4-FFF2-40B4-BE49-F238E27FC236}">
                <a16:creationId xmlns:a16="http://schemas.microsoft.com/office/drawing/2014/main" id="{118F458C-A9B7-1992-4F20-F1CF48446947}"/>
              </a:ext>
            </a:extLst>
          </p:cNvPr>
          <p:cNvSpPr>
            <a:spLocks noGrp="1"/>
          </p:cNvSpPr>
          <p:nvPr>
            <p:ph type="body" sz="quarter" idx="13"/>
          </p:nvPr>
        </p:nvSpPr>
        <p:spPr>
          <a:xfrm>
            <a:off x="568313" y="1568636"/>
            <a:ext cx="10484080" cy="4452566"/>
          </a:xfrm>
        </p:spPr>
        <p:txBody>
          <a:bodyPr/>
          <a:lstStyle/>
          <a:p>
            <a:pPr marL="0" indent="0">
              <a:buNone/>
            </a:pPr>
            <a:r>
              <a:rPr lang="nl-BE" sz="3600" dirty="0"/>
              <a:t>UNIZO – website </a:t>
            </a:r>
            <a:r>
              <a:rPr lang="nl-BE" sz="3600" dirty="0">
                <a:sym typeface="Wingdings" panose="05000000000000000000" pitchFamily="2" charset="2"/>
              </a:rPr>
              <a:t> </a:t>
            </a:r>
            <a:r>
              <a:rPr lang="nl-BE" sz="3600" u="none" strike="noStrike" dirty="0">
                <a:effectLst/>
                <a:hlinkClick r:id="rId2" tooltip="Ondernemersgids">
                  <a:extLst>
                    <a:ext uri="{A12FA001-AC4F-418D-AE19-62706E023703}">
                      <ahyp:hlinkClr xmlns:ahyp="http://schemas.microsoft.com/office/drawing/2018/hyperlinkcolor" val="tx"/>
                    </a:ext>
                  </a:extLst>
                </a:hlinkClick>
              </a:rPr>
              <a:t>Ondernemersgids</a:t>
            </a:r>
            <a:r>
              <a:rPr lang="nl-BE" sz="3600" u="none" strike="noStrike" dirty="0">
                <a:effectLst/>
              </a:rPr>
              <a:t> </a:t>
            </a:r>
            <a:r>
              <a:rPr lang="nl-BE" sz="3600" u="none" strike="noStrike" dirty="0">
                <a:effectLst/>
                <a:sym typeface="Wingdings" panose="05000000000000000000" pitchFamily="2" charset="2"/>
              </a:rPr>
              <a:t> </a:t>
            </a:r>
            <a:r>
              <a:rPr lang="nl-BE" sz="3600" u="none" strike="noStrike" dirty="0">
                <a:effectLst/>
                <a:hlinkClick r:id="rId3" tooltip="Financieel">
                  <a:extLst>
                    <a:ext uri="{A12FA001-AC4F-418D-AE19-62706E023703}">
                      <ahyp:hlinkClr xmlns:ahyp="http://schemas.microsoft.com/office/drawing/2018/hyperlinkcolor" val="tx"/>
                    </a:ext>
                  </a:extLst>
                </a:hlinkClick>
              </a:rPr>
              <a:t>Financieel</a:t>
            </a:r>
            <a:r>
              <a:rPr lang="nl-BE" sz="3600" u="none" strike="noStrike" dirty="0">
                <a:effectLst/>
              </a:rPr>
              <a:t> </a:t>
            </a:r>
            <a:r>
              <a:rPr lang="nl-BE" sz="3600" u="none" strike="noStrike" dirty="0">
                <a:effectLst/>
                <a:sym typeface="Wingdings" panose="05000000000000000000" pitchFamily="2" charset="2"/>
              </a:rPr>
              <a:t> </a:t>
            </a:r>
            <a:r>
              <a:rPr lang="nl-BE" sz="3600" u="none" strike="noStrike" dirty="0">
                <a:effectLst/>
                <a:hlinkClick r:id="rId4" tooltip="Factuur">
                  <a:extLst>
                    <a:ext uri="{A12FA001-AC4F-418D-AE19-62706E023703}">
                      <ahyp:hlinkClr xmlns:ahyp="http://schemas.microsoft.com/office/drawing/2018/hyperlinkcolor" val="tx"/>
                    </a:ext>
                  </a:extLst>
                </a:hlinkClick>
              </a:rPr>
              <a:t>Factuur</a:t>
            </a:r>
            <a:r>
              <a:rPr lang="nl-BE" sz="3600" u="none" strike="noStrike" dirty="0">
                <a:effectLst/>
              </a:rPr>
              <a:t> </a:t>
            </a:r>
            <a:r>
              <a:rPr lang="nl-BE" sz="3600" u="none" strike="noStrike" dirty="0">
                <a:effectLst/>
                <a:sym typeface="Wingdings" panose="05000000000000000000" pitchFamily="2" charset="2"/>
              </a:rPr>
              <a:t> </a:t>
            </a:r>
            <a:r>
              <a:rPr lang="nl-BE" sz="3600" dirty="0">
                <a:effectLst/>
              </a:rPr>
              <a:t>Correct factureren</a:t>
            </a:r>
          </a:p>
          <a:p>
            <a:pPr marL="0" indent="0">
              <a:buNone/>
            </a:pPr>
            <a:r>
              <a:rPr lang="nl-BE" sz="2400" dirty="0">
                <a:latin typeface="Calibri" panose="020F0502020204030204" pitchFamily="34" charset="0"/>
                <a:cs typeface="Calibri" panose="020F0502020204030204" pitchFamily="34" charset="0"/>
              </a:rPr>
              <a:t>Toepassingsgebied E-Facturatie : </a:t>
            </a:r>
          </a:p>
          <a:p>
            <a:pPr marL="540000" lvl="8">
              <a:buNone/>
            </a:pPr>
            <a:r>
              <a:rPr lang="nl-BE" sz="2400" u="sng" dirty="0">
                <a:latin typeface="Aptos" panose="020B0004020202020204" pitchFamily="34" charset="0"/>
                <a:hlinkClick r:id="rId5">
                  <a:extLst>
                    <a:ext uri="{A12FA001-AC4F-418D-AE19-62706E023703}">
                      <ahyp:hlinkClr xmlns:ahyp="http://schemas.microsoft.com/office/drawing/2018/hyperlinkcolor" val="tx"/>
                    </a:ext>
                  </a:extLst>
                </a:hlinkClick>
              </a:rPr>
              <a:t>https://www.unizo.be/ondernemersgids/financieel/factuur/correct-factureren#toepassingsgebied-verplichte-e-facturatie-</a:t>
            </a:r>
            <a:r>
              <a:rPr lang="nl-BE" sz="2400" u="sng" dirty="0">
                <a:latin typeface="Aptos" panose="020B0004020202020204" pitchFamily="34" charset="0"/>
              </a:rPr>
              <a:t> </a:t>
            </a:r>
          </a:p>
          <a:p>
            <a:pPr marL="0" indent="0">
              <a:buNone/>
            </a:pPr>
            <a:r>
              <a:rPr lang="nl-BE" sz="2400" dirty="0">
                <a:latin typeface="Calibri" panose="020F0502020204030204" pitchFamily="34" charset="0"/>
                <a:cs typeface="Calibri" panose="020F0502020204030204" pitchFamily="34" charset="0"/>
              </a:rPr>
              <a:t>Fiscale steunmaatregelen </a:t>
            </a:r>
          </a:p>
          <a:p>
            <a:pPr marL="432000" lvl="2" indent="0">
              <a:buNone/>
            </a:pPr>
            <a:r>
              <a:rPr lang="nl-BE"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https://www.unizo.be/ondernemersgids/financieel/factuur/correct-factureren#fiscale-steunmaatregelen-e-facturatie</a:t>
            </a:r>
            <a:r>
              <a:rPr lang="nl-BE" sz="2400" dirty="0">
                <a:solidFill>
                  <a:schemeClr val="tx1"/>
                </a:solidFill>
                <a:latin typeface="Calibri" panose="020F0502020204030204" pitchFamily="34" charset="0"/>
                <a:cs typeface="Calibri" panose="020F0502020204030204" pitchFamily="34" charset="0"/>
              </a:rPr>
              <a:t> </a:t>
            </a:r>
          </a:p>
          <a:p>
            <a:pPr marL="0" indent="0" algn="l">
              <a:buNone/>
            </a:pPr>
            <a:r>
              <a:rPr lang="nl-BE" sz="2400" dirty="0">
                <a:latin typeface="Calibri" panose="020F0502020204030204" pitchFamily="34" charset="0"/>
                <a:cs typeface="Calibri" panose="020F0502020204030204" pitchFamily="34" charset="0"/>
              </a:rPr>
              <a:t>Algemeen : een correcte factuur opstellen, hoe doe je dat? </a:t>
            </a:r>
          </a:p>
          <a:p>
            <a:pPr marL="432000" lvl="2" indent="0">
              <a:buNone/>
            </a:pPr>
            <a:r>
              <a:rPr lang="nl-BE" sz="2400" u="sng" dirty="0">
                <a:solidFill>
                  <a:schemeClr val="tx1"/>
                </a:solidFill>
                <a:latin typeface="Aptos" panose="020B0004020202020204" pitchFamily="34" charset="0"/>
                <a:ea typeface="Aptos" panose="020B0004020202020204" pitchFamily="34" charset="0"/>
                <a:cs typeface="Aptos" panose="020B0004020202020204" pitchFamily="34" charset="0"/>
              </a:rPr>
              <a:t>https://www.unizo.be/ondernemersgids/financieel/factuur/correct-factureren</a:t>
            </a:r>
            <a:endParaRPr lang="nl-BE" sz="2400" dirty="0">
              <a:solidFill>
                <a:schemeClr val="tx1"/>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96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471056" y="983673"/>
            <a:ext cx="11319162"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4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4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E-facturatie voor de B2B</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4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4668992"/>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536649D6-4653-7C3E-2B90-D7CA87EB5701}"/>
              </a:ext>
            </a:extLst>
          </p:cNvPr>
          <p:cNvSpPr txBox="1"/>
          <p:nvPr/>
        </p:nvSpPr>
        <p:spPr>
          <a:xfrm>
            <a:off x="173759" y="4822591"/>
            <a:ext cx="11616459" cy="1723549"/>
          </a:xfrm>
          <a:prstGeom prst="rect">
            <a:avLst/>
          </a:prstGeom>
          <a:noFill/>
          <a:ln>
            <a:solidFill>
              <a:srgbClr val="0033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3300"/>
              </a:solidFill>
              <a:effectLst/>
              <a:uLnTx/>
              <a:uFillTx/>
              <a:latin typeface="Gill Sans MT" panose="020B0502020104020203"/>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 Voormalig e-</a:t>
            </a:r>
            <a:r>
              <a:rPr kumimoji="0" lang="nl-BE" sz="1400" b="0" i="0" u="none" strike="noStrike" kern="1200" cap="none" spc="0" normalizeH="0" baseline="0" noProof="0" dirty="0" err="1">
                <a:ln>
                  <a:noFill/>
                </a:ln>
                <a:solidFill>
                  <a:srgbClr val="003300"/>
                </a:solidFill>
                <a:effectLst/>
                <a:uLnTx/>
                <a:uFillTx/>
                <a:latin typeface="Gill Sans MT" panose="020B0502020104020203"/>
                <a:ea typeface="+mn-ea"/>
                <a:cs typeface="+mn-cs"/>
              </a:rPr>
              <a:t>invoicing</a:t>
            </a: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 en e-</a:t>
            </a:r>
            <a:r>
              <a:rPr kumimoji="0" lang="nl-BE" sz="1400" b="0" i="0" u="none" strike="noStrike" kern="1200" cap="none" spc="0" normalizeH="0" baseline="0" noProof="0" dirty="0" err="1">
                <a:ln>
                  <a:noFill/>
                </a:ln>
                <a:solidFill>
                  <a:srgbClr val="003300"/>
                </a:solidFill>
                <a:effectLst/>
                <a:uLnTx/>
                <a:uFillTx/>
                <a:latin typeface="Gill Sans MT" panose="020B0502020104020203"/>
                <a:ea typeface="+mn-ea"/>
                <a:cs typeface="+mn-cs"/>
              </a:rPr>
              <a:t>procurementmanager</a:t>
            </a: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 </a:t>
            </a:r>
            <a:b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b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onafhankelijk consultant</a:t>
            </a:r>
            <a:b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br>
            <a:r>
              <a:rPr kumimoji="0" lang="nl-BE" sz="1400" b="0" i="0" u="none" strike="noStrike" kern="1200" cap="none" spc="0" normalizeH="0" baseline="0" noProof="0" dirty="0">
                <a:ln>
                  <a:noFill/>
                </a:ln>
                <a:solidFill>
                  <a:srgbClr val="003300"/>
                </a:solidFill>
                <a:effectLst/>
                <a:uLnTx/>
                <a:uFillTx/>
                <a:latin typeface="Gill Sans MT" panose="020B0502020104020203"/>
                <a:ea typeface="+mn-ea"/>
                <a:cs typeface="+mn-cs"/>
              </a:rPr>
              <a:t>www.johanvansteelandt-consulting.be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Event 18 juni 2024</a:t>
            </a:r>
          </a:p>
        </p:txBody>
      </p:sp>
      <p:pic>
        <p:nvPicPr>
          <p:cNvPr id="3" name="Afbeelding 2">
            <a:extLst>
              <a:ext uri="{FF2B5EF4-FFF2-40B4-BE49-F238E27FC236}">
                <a16:creationId xmlns:a16="http://schemas.microsoft.com/office/drawing/2014/main" id="{DE4BBDA5-8BA4-CA7E-2947-5E8C7CFCB2E3}"/>
              </a:ext>
            </a:extLst>
          </p:cNvPr>
          <p:cNvPicPr>
            <a:picLocks noChangeAspect="1"/>
          </p:cNvPicPr>
          <p:nvPr/>
        </p:nvPicPr>
        <p:blipFill>
          <a:blip r:embed="rId2"/>
          <a:stretch>
            <a:fillRect/>
          </a:stretch>
        </p:blipFill>
        <p:spPr>
          <a:xfrm>
            <a:off x="803022" y="5159852"/>
            <a:ext cx="1552792" cy="714475"/>
          </a:xfrm>
          <a:prstGeom prst="rect">
            <a:avLst/>
          </a:prstGeom>
        </p:spPr>
      </p:pic>
    </p:spTree>
    <p:extLst>
      <p:ext uri="{BB962C8B-B14F-4D97-AF65-F5344CB8AC3E}">
        <p14:creationId xmlns:p14="http://schemas.microsoft.com/office/powerpoint/2010/main" val="376255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5651DE-514C-929B-6D70-65F9E77D5590}"/>
              </a:ext>
            </a:extLst>
          </p:cNvPr>
          <p:cNvSpPr txBox="1"/>
          <p:nvPr/>
        </p:nvSpPr>
        <p:spPr>
          <a:xfrm>
            <a:off x="3699164" y="1219200"/>
            <a:ext cx="7980217" cy="44935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Europese regelgeving</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a:t>
            </a:r>
            <a:r>
              <a:rPr kumimoji="0" lang="nl-BE" sz="1400" b="0" i="1"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Invoicingrichtlijn</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40C28"/>
                </a:solidFill>
                <a:effectLst/>
                <a:uLnTx/>
                <a:uFillTx/>
                <a:latin typeface="Verdana" panose="020B0604030504040204" pitchFamily="34" charset="0"/>
                <a:ea typeface="Verdana" panose="020B0604030504040204" pitchFamily="34" charset="0"/>
                <a:cs typeface="+mn-cs"/>
              </a:rPr>
              <a:t>2014/55/EU</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(Wat is een e-factuur, de standaard, B2G)</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VIDA-voorstel van richtlijn (in voorbereiding)</a:t>
            </a:r>
            <a:br>
              <a:rPr kumimoji="0" lang="nl-BE" sz="14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(B2B e-invoicing, BTW, platformen)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status: </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2"/>
              </a:rPr>
              <a:t>2022</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(VIDA voorstel: rapporteringsverplichtingen BTW, e-</a:t>
            </a:r>
            <a:r>
              <a:rPr kumimoji="0" lang="nl-BE" sz="1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invoicing</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B2B in ‘28, platformen, uniformiseren </a:t>
            </a:r>
            <a:r>
              <a:rPr kumimoji="0" lang="nl-BE" sz="1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BTW-loket</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status: </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3"/>
              </a:rPr>
              <a:t>2023</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(Europees parlement zwakt regeling af)</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over </a:t>
            </a: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4"/>
              </a:rPr>
              <a:t>VIDA</a:t>
            </a: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Belgische regelgeving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Wet van 7 april 2019</a:t>
            </a:r>
            <a:br>
              <a:rPr kumimoji="0" lang="nl-NL" sz="1400" b="0" i="0" u="none" strike="noStrike" kern="1200" cap="none" spc="0" normalizeH="0" baseline="0" noProof="0" dirty="0">
                <a:ln>
                  <a:noFill/>
                </a:ln>
                <a:solidFill>
                  <a:srgbClr val="333332"/>
                </a:solidFill>
                <a:effectLst/>
                <a:uLnTx/>
                <a:uFillTx/>
                <a:latin typeface="Flanders Art Sans"/>
                <a:ea typeface="+mn-ea"/>
                <a:cs typeface="+mn-cs"/>
              </a:rPr>
            </a:b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hlinkClick r:id="rId5"/>
              </a:rPr>
              <a:t>KB e-</a:t>
            </a:r>
            <a:r>
              <a:rPr kumimoji="0" lang="nl-NL" sz="1400" b="0" i="0" u="none" strike="noStrike" kern="1200" cap="none" spc="0" normalizeH="0" baseline="0" noProof="0" dirty="0" err="1">
                <a:ln>
                  <a:noFill/>
                </a:ln>
                <a:solidFill>
                  <a:srgbClr val="333332"/>
                </a:solidFill>
                <a:effectLst/>
                <a:uLnTx/>
                <a:uFillTx/>
                <a:latin typeface="Verdana" panose="020B0604030504040204" pitchFamily="34" charset="0"/>
                <a:ea typeface="Verdana" panose="020B0604030504040204" pitchFamily="34" charset="0"/>
                <a:cs typeface="+mn-cs"/>
                <a:hlinkClick r:id="rId5"/>
              </a:rPr>
              <a:t>invoicing</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hlinkClick r:id="rId5"/>
              </a:rPr>
              <a:t> van 9 maart 2022 </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(invoering voor de </a:t>
            </a:r>
            <a:r>
              <a:rPr kumimoji="0" lang="nl-NL" sz="14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B2G</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a:t>
            </a:r>
            <a:b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b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 Vanaf 1.3.2024: </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hlinkClick r:id="rId6"/>
              </a:rPr>
              <a:t>e-facturen naar alle overheden (&gt;3.000€)</a:t>
            </a:r>
            <a:b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hlinkClick r:id="rId6"/>
              </a:rPr>
            </a:b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 Voor federale en Vlaamse overheid: voor alle facturen.</a:t>
            </a:r>
            <a:b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br>
            <a:b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b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Wet van </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hlinkClick r:id="rId7"/>
              </a:rPr>
              <a:t>6 februari 2024 </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(publicatiedatum 20 februari). De invoering van de verplichting tot elektronische facturering vanaf 1.1.2026.</a:t>
            </a:r>
            <a:endPar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Regelgevend kader</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264739"/>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536649D6-4653-7C3E-2B90-D7CA87EB5701}"/>
              </a:ext>
            </a:extLst>
          </p:cNvPr>
          <p:cNvSpPr txBox="1"/>
          <p:nvPr/>
        </p:nvSpPr>
        <p:spPr>
          <a:xfrm>
            <a:off x="173760" y="5422860"/>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Afbeelding 6">
            <a:hlinkClick r:id="rId8"/>
            <a:extLst>
              <a:ext uri="{FF2B5EF4-FFF2-40B4-BE49-F238E27FC236}">
                <a16:creationId xmlns:a16="http://schemas.microsoft.com/office/drawing/2014/main" id="{C278A3AE-ACE5-A991-43B3-516CDF955569}"/>
              </a:ext>
            </a:extLst>
          </p:cNvPr>
          <p:cNvPicPr>
            <a:picLocks noChangeAspect="1"/>
          </p:cNvPicPr>
          <p:nvPr/>
        </p:nvPicPr>
        <p:blipFill>
          <a:blip r:embed="rId9"/>
          <a:stretch>
            <a:fillRect/>
          </a:stretch>
        </p:blipFill>
        <p:spPr>
          <a:xfrm>
            <a:off x="231943" y="2049732"/>
            <a:ext cx="2843768" cy="2868629"/>
          </a:xfrm>
          <a:prstGeom prst="rect">
            <a:avLst/>
          </a:prstGeom>
        </p:spPr>
      </p:pic>
      <p:sp>
        <p:nvSpPr>
          <p:cNvPr id="2" name="Tekstvak 1">
            <a:extLst>
              <a:ext uri="{FF2B5EF4-FFF2-40B4-BE49-F238E27FC236}">
                <a16:creationId xmlns:a16="http://schemas.microsoft.com/office/drawing/2014/main" id="{670690D6-8B57-9DC3-8093-65162FFDD91F}"/>
              </a:ext>
            </a:extLst>
          </p:cNvPr>
          <p:cNvSpPr txBox="1"/>
          <p:nvPr/>
        </p:nvSpPr>
        <p:spPr>
          <a:xfrm>
            <a:off x="231943" y="569710"/>
            <a:ext cx="284376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Staatsblad</a:t>
            </a: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7"/>
              </a:rPr>
              <a:t>Wet van 6 februari over de invoering van de verplichting tot elektronische facturatie</a:t>
            </a: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5" name="Rechthoek 4">
            <a:extLst>
              <a:ext uri="{FF2B5EF4-FFF2-40B4-BE49-F238E27FC236}">
                <a16:creationId xmlns:a16="http://schemas.microsoft.com/office/drawing/2014/main" id="{840084C3-673D-3DA2-34C2-79C60D44FADA}"/>
              </a:ext>
            </a:extLst>
          </p:cNvPr>
          <p:cNvSpPr/>
          <p:nvPr/>
        </p:nvSpPr>
        <p:spPr>
          <a:xfrm>
            <a:off x="173758" y="419477"/>
            <a:ext cx="2901943" cy="1498633"/>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Rechthoek 12">
            <a:extLst>
              <a:ext uri="{FF2B5EF4-FFF2-40B4-BE49-F238E27FC236}">
                <a16:creationId xmlns:a16="http://schemas.microsoft.com/office/drawing/2014/main" id="{B7EF5EAA-3F1A-4F8E-5FEC-AF24729F9A96}"/>
              </a:ext>
            </a:extLst>
          </p:cNvPr>
          <p:cNvSpPr/>
          <p:nvPr/>
        </p:nvSpPr>
        <p:spPr>
          <a:xfrm>
            <a:off x="173758" y="2019515"/>
            <a:ext cx="2901941" cy="2985068"/>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5992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5651DE-514C-929B-6D70-65F9E77D5590}"/>
              </a:ext>
            </a:extLst>
          </p:cNvPr>
          <p:cNvSpPr txBox="1"/>
          <p:nvPr/>
        </p:nvSpPr>
        <p:spPr>
          <a:xfrm>
            <a:off x="3699164" y="1219200"/>
            <a:ext cx="7980217" cy="34470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Wet: </a:t>
            </a:r>
            <a:r>
              <a:rPr kumimoji="0" lang="nl-NL" sz="14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B2B</a:t>
            </a:r>
            <a:r>
              <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rPr>
              <a:t>-verplichting voor e-facturatie op 1.1.2026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33332"/>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1) Verplicht vanaf 1 januari 2026 voor B2B (niet voor B2G, niet voor B2C)</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2) ‘E-</a:t>
            </a:r>
            <a:r>
              <a:rPr kumimoji="0" lang="nl-BE" sz="1000" b="0" i="0" u="none" strike="noStrike" kern="1200" cap="none" spc="0" normalizeH="0" baseline="0" noProof="0" dirty="0" err="1">
                <a:ln>
                  <a:noFill/>
                </a:ln>
                <a:solidFill>
                  <a:srgbClr val="242424"/>
                </a:solidFill>
                <a:effectLst/>
                <a:uLnTx/>
                <a:uFillTx/>
                <a:latin typeface="Verdana" panose="020B0604030504040204" pitchFamily="34" charset="0"/>
                <a:ea typeface="Verdana" panose="020B0604030504040204" pitchFamily="34" charset="0"/>
                <a:cs typeface="+mn-cs"/>
              </a:rPr>
              <a:t>invoice</a:t>
            </a: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 gestructureerde elektronische factuur (geen PDF)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3) De leverancier is gevestigd in België (vallen hier ook onder: zij die gebruik maken van kleine ondernemersregeling, de forfaitaire landbouwregeling en de btw-eenheden)</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4) De klant is een belastingplichtige en heeft een Belgisch btw-nummer (m.u.v. artikel 44 WBTW klanten)</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5) De levering is onderworpen aan Belgische btw of vrijgesteld van Belgische btw (m.u.v. leveringen die vrijgesteld zijn van artikel 44 WBTW, leveringen die vrijgesteld zijn van artikel 39bis WBTW)</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6) De elektronische facturatie verloopt bij voorkeur conform het PEPPOL-</a:t>
            </a:r>
            <a:r>
              <a:rPr kumimoji="0" lang="nl-BE" sz="1000" b="0" i="0" u="none" strike="noStrike" kern="1200" cap="none" spc="0" normalizeH="0" baseline="0" noProof="0" dirty="0" err="1">
                <a:ln>
                  <a:noFill/>
                </a:ln>
                <a:solidFill>
                  <a:srgbClr val="242424"/>
                </a:solidFill>
                <a:effectLst/>
                <a:uLnTx/>
                <a:uFillTx/>
                <a:latin typeface="Verdana" panose="020B0604030504040204" pitchFamily="34" charset="0"/>
                <a:ea typeface="Verdana" panose="020B0604030504040204" pitchFamily="34" charset="0"/>
                <a:cs typeface="+mn-cs"/>
              </a:rPr>
              <a:t>framework</a:t>
            </a: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maar partijen kunnen onder bepaalde voorwaarden beslissen om hiervan af te wijken</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7) Een tijdelijke kostenaftrek van 120% voor gemaakte kosten in de inkomstenbelasting (i.e. niet-afschrijfbare kosten voor e-factureringspakketten en gerelateerde consultancykosten)</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 </a:t>
            </a:r>
            <a:endParaRPr kumimoji="0" lang="nl-BE"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rgbClr val="242424"/>
                </a:solidFill>
                <a:effectLst/>
                <a:uLnTx/>
                <a:uFillTx/>
                <a:latin typeface="Verdana" panose="020B0604030504040204" pitchFamily="34" charset="0"/>
                <a:ea typeface="Verdana" panose="020B0604030504040204" pitchFamily="34" charset="0"/>
                <a:cs typeface="+mn-cs"/>
              </a:rPr>
              <a:t>8) Met ingang van 1 januari 2030 zal elektronische facturatie de nieuwe Europese norm worden.</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Tekstvak 5">
            <a:extLst>
              <a:ext uri="{FF2B5EF4-FFF2-40B4-BE49-F238E27FC236}">
                <a16:creationId xmlns:a16="http://schemas.microsoft.com/office/drawing/2014/main" id="{4554437F-E896-B53E-37E1-34928B7A4A44}"/>
              </a:ext>
            </a:extLst>
          </p:cNvPr>
          <p:cNvSpPr txBox="1"/>
          <p:nvPr/>
        </p:nvSpPr>
        <p:spPr>
          <a:xfrm>
            <a:off x="3560618" y="569711"/>
            <a:ext cx="78416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Wet: B2B-verplichting</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209319"/>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3699164" y="969821"/>
            <a:ext cx="79802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Afbeelding 6">
            <a:hlinkClick r:id="rId2"/>
            <a:extLst>
              <a:ext uri="{FF2B5EF4-FFF2-40B4-BE49-F238E27FC236}">
                <a16:creationId xmlns:a16="http://schemas.microsoft.com/office/drawing/2014/main" id="{C278A3AE-ACE5-A991-43B3-516CDF955569}"/>
              </a:ext>
            </a:extLst>
          </p:cNvPr>
          <p:cNvPicPr>
            <a:picLocks noChangeAspect="1"/>
          </p:cNvPicPr>
          <p:nvPr/>
        </p:nvPicPr>
        <p:blipFill>
          <a:blip r:embed="rId3"/>
          <a:stretch>
            <a:fillRect/>
          </a:stretch>
        </p:blipFill>
        <p:spPr>
          <a:xfrm>
            <a:off x="192386" y="2248020"/>
            <a:ext cx="2843768" cy="2655256"/>
          </a:xfrm>
          <a:prstGeom prst="rect">
            <a:avLst/>
          </a:prstGeom>
        </p:spPr>
      </p:pic>
      <p:sp>
        <p:nvSpPr>
          <p:cNvPr id="10" name="Rechthoek 9">
            <a:extLst>
              <a:ext uri="{FF2B5EF4-FFF2-40B4-BE49-F238E27FC236}">
                <a16:creationId xmlns:a16="http://schemas.microsoft.com/office/drawing/2014/main" id="{65B1F06D-570A-4339-BCA8-AF5B1FAE6DB4}"/>
              </a:ext>
            </a:extLst>
          </p:cNvPr>
          <p:cNvSpPr/>
          <p:nvPr/>
        </p:nvSpPr>
        <p:spPr>
          <a:xfrm>
            <a:off x="173759" y="2102748"/>
            <a:ext cx="2901951" cy="300958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Rechthoek 1">
            <a:extLst>
              <a:ext uri="{FF2B5EF4-FFF2-40B4-BE49-F238E27FC236}">
                <a16:creationId xmlns:a16="http://schemas.microsoft.com/office/drawing/2014/main" id="{4677C7C0-A63F-1983-AD4A-5D57728B4DD8}"/>
              </a:ext>
            </a:extLst>
          </p:cNvPr>
          <p:cNvSpPr/>
          <p:nvPr/>
        </p:nvSpPr>
        <p:spPr>
          <a:xfrm>
            <a:off x="173758" y="443344"/>
            <a:ext cx="2901943" cy="1498633"/>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Staatsblad</a:t>
            </a:r>
            <a:br>
              <a:rPr kumimoji="0" lang="nl-BE"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hlinkClick r:id="rId4"/>
              </a:rPr>
              <a:t>Wet van 6 februari over de invoering van de verplichting tot elektronische facturatie</a:t>
            </a:r>
            <a:endParaRPr kumimoji="0" lang="nl-BE"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9" name="Tekstvak 8">
            <a:extLst>
              <a:ext uri="{FF2B5EF4-FFF2-40B4-BE49-F238E27FC236}">
                <a16:creationId xmlns:a16="http://schemas.microsoft.com/office/drawing/2014/main" id="{82F297D3-89C1-B618-037F-4BF3E2D6AEE2}"/>
              </a:ext>
            </a:extLst>
          </p:cNvPr>
          <p:cNvSpPr txBox="1"/>
          <p:nvPr/>
        </p:nvSpPr>
        <p:spPr>
          <a:xfrm>
            <a:off x="62923" y="5652672"/>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2278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9" y="569711"/>
            <a:ext cx="29510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PEPPOL?   </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flipV="1">
            <a:off x="284600" y="969821"/>
            <a:ext cx="2818813" cy="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283528"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BDD3368-094E-4D14-7B04-0D352F78D227}"/>
              </a:ext>
            </a:extLst>
          </p:cNvPr>
          <p:cNvSpPr txBox="1"/>
          <p:nvPr/>
        </p:nvSpPr>
        <p:spPr>
          <a:xfrm>
            <a:off x="415637" y="569710"/>
            <a:ext cx="2770902"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e-factuur?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 XML-factuur (automatische verwerking)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Geen PDF</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‘gestructureerde elektronische factuur’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PEPPOL-formaat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 Europese standaard)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Test je </a:t>
            </a:r>
            <a:r>
              <a:rPr kumimoji="0" lang="nl-BE" sz="1800" b="0" i="0" u="none" strike="noStrike" kern="1200" cap="none" spc="0" normalizeH="0" baseline="0" noProof="0" dirty="0" err="1">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xml</a:t>
            </a:r>
            <a:r>
              <a:rPr kumimoji="0" lang="nl-BE" sz="18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hlinkClick r:id="rId2"/>
              </a:rPr>
              <a:t>PEPPOL-XML-</a:t>
            </a:r>
            <a:r>
              <a:rPr kumimoji="0" lang="nl-BE" sz="1800" b="0"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cs typeface="+mn-cs"/>
                <a:hlinkClick r:id="rId2"/>
              </a:rPr>
              <a:t>validator</a:t>
            </a: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Rechthoek 6">
            <a:extLst>
              <a:ext uri="{FF2B5EF4-FFF2-40B4-BE49-F238E27FC236}">
                <a16:creationId xmlns:a16="http://schemas.microsoft.com/office/drawing/2014/main" id="{8F837F8F-FBBF-4406-9BA5-D34D2726AF6D}"/>
              </a:ext>
            </a:extLst>
          </p:cNvPr>
          <p:cNvSpPr/>
          <p:nvPr/>
        </p:nvSpPr>
        <p:spPr>
          <a:xfrm>
            <a:off x="384364" y="4128760"/>
            <a:ext cx="2687776" cy="7232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Tekstvak 13">
            <a:extLst>
              <a:ext uri="{FF2B5EF4-FFF2-40B4-BE49-F238E27FC236}">
                <a16:creationId xmlns:a16="http://schemas.microsoft.com/office/drawing/2014/main" id="{7B733B65-FC1A-6E8E-E4FE-2E9E3DEB5FE5}"/>
              </a:ext>
            </a:extLst>
          </p:cNvPr>
          <p:cNvSpPr txBox="1"/>
          <p:nvPr/>
        </p:nvSpPr>
        <p:spPr>
          <a:xfrm>
            <a:off x="8510262" y="569711"/>
            <a:ext cx="29510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Voordelen ?   </a:t>
            </a:r>
          </a:p>
        </p:txBody>
      </p:sp>
      <p:pic>
        <p:nvPicPr>
          <p:cNvPr id="17" name="Afbeelding 16">
            <a:extLst>
              <a:ext uri="{FF2B5EF4-FFF2-40B4-BE49-F238E27FC236}">
                <a16:creationId xmlns:a16="http://schemas.microsoft.com/office/drawing/2014/main" id="{994B3040-01E7-E504-1760-D6459285F9BB}"/>
              </a:ext>
            </a:extLst>
          </p:cNvPr>
          <p:cNvPicPr>
            <a:picLocks noChangeAspect="1"/>
          </p:cNvPicPr>
          <p:nvPr/>
        </p:nvPicPr>
        <p:blipFill>
          <a:blip r:embed="rId3"/>
          <a:stretch>
            <a:fillRect/>
          </a:stretch>
        </p:blipFill>
        <p:spPr>
          <a:xfrm>
            <a:off x="3438574" y="2382541"/>
            <a:ext cx="4706967" cy="2467195"/>
          </a:xfrm>
          <a:prstGeom prst="rect">
            <a:avLst/>
          </a:prstGeom>
        </p:spPr>
      </p:pic>
      <p:sp>
        <p:nvSpPr>
          <p:cNvPr id="18" name="Tekstvak 17">
            <a:extLst>
              <a:ext uri="{FF2B5EF4-FFF2-40B4-BE49-F238E27FC236}">
                <a16:creationId xmlns:a16="http://schemas.microsoft.com/office/drawing/2014/main" id="{D549A11F-6ADD-D42B-7B18-C0117827A3F5}"/>
              </a:ext>
            </a:extLst>
          </p:cNvPr>
          <p:cNvSpPr txBox="1"/>
          <p:nvPr/>
        </p:nvSpPr>
        <p:spPr>
          <a:xfrm>
            <a:off x="3438574" y="1114961"/>
            <a:ext cx="470696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XML conform de Europese norm</a:t>
            </a:r>
            <a:b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protocol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Peppol</a:t>
            </a:r>
            <a:r>
              <a:rPr kumimoji="0" lang="nl-BE" sz="16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 Directory </a:t>
            </a: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(ontvanger met KBO of BTW)</a:t>
            </a:r>
          </a:p>
        </p:txBody>
      </p:sp>
      <p:cxnSp>
        <p:nvCxnSpPr>
          <p:cNvPr id="19" name="Rechte verbindingslijn 18">
            <a:extLst>
              <a:ext uri="{FF2B5EF4-FFF2-40B4-BE49-F238E27FC236}">
                <a16:creationId xmlns:a16="http://schemas.microsoft.com/office/drawing/2014/main" id="{69278F21-4A24-6E77-4178-00B51C1ABAC8}"/>
              </a:ext>
            </a:extLst>
          </p:cNvPr>
          <p:cNvCxnSpPr/>
          <p:nvPr/>
        </p:nvCxnSpPr>
        <p:spPr>
          <a:xfrm>
            <a:off x="8298873" y="680553"/>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A2BDB1A-8000-89E4-2E60-1326EDDBB24A}"/>
              </a:ext>
            </a:extLst>
          </p:cNvPr>
          <p:cNvCxnSpPr/>
          <p:nvPr/>
        </p:nvCxnSpPr>
        <p:spPr>
          <a:xfrm>
            <a:off x="3380518" y="969821"/>
            <a:ext cx="47069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6566B7F-A6E7-607C-EFED-241BF749D51B}"/>
              </a:ext>
            </a:extLst>
          </p:cNvPr>
          <p:cNvCxnSpPr>
            <a:cxnSpLocks/>
          </p:cNvCxnSpPr>
          <p:nvPr/>
        </p:nvCxnSpPr>
        <p:spPr>
          <a:xfrm>
            <a:off x="8510262" y="969821"/>
            <a:ext cx="27986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1BB824BA-F13F-41CA-FA5F-FCA5B1CDE74B}"/>
              </a:ext>
            </a:extLst>
          </p:cNvPr>
          <p:cNvSpPr txBox="1"/>
          <p:nvPr/>
        </p:nvSpPr>
        <p:spPr>
          <a:xfrm>
            <a:off x="8551827" y="1233064"/>
            <a:ext cx="3169114" cy="2985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hlinkClick r:id="rId5">
                  <a:extLst>
                    <a:ext uri="{A12FA001-AC4F-418D-AE19-62706E023703}">
                      <ahyp:hlinkClr xmlns:ahyp="http://schemas.microsoft.com/office/drawing/2018/hyperlinkcolor" val="tx"/>
                    </a:ext>
                  </a:extLst>
                </a:hlinkClick>
              </a:rPr>
              <a:t>8 goede redenen om e-facturering te gebruiken</a:t>
            </a:r>
            <a:endParaRPr kumimoji="0" lang="nl-BE" sz="1600" b="0" i="0" u="none" strike="noStrike" kern="1200" cap="none" spc="0" normalizeH="0" baseline="0" noProof="0" dirty="0">
              <a:ln>
                <a:noFill/>
              </a:ln>
              <a:solidFill>
                <a:srgbClr val="000000">
                  <a:lumMod val="75000"/>
                  <a:lumOff val="25000"/>
                </a:srgbClr>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Minder papier, sneller, betrouwbaarder, even veilig, niet té veel of té weinig cash, duurzaam, moderner, rendabeler.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Is sterk bedrijfsgebonden!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9" name="Tekstvak 8">
            <a:extLst>
              <a:ext uri="{FF2B5EF4-FFF2-40B4-BE49-F238E27FC236}">
                <a16:creationId xmlns:a16="http://schemas.microsoft.com/office/drawing/2014/main" id="{5A033E48-C0F0-B424-8B51-525AF0C6C10B}"/>
              </a:ext>
            </a:extLst>
          </p:cNvPr>
          <p:cNvSpPr txBox="1"/>
          <p:nvPr/>
        </p:nvSpPr>
        <p:spPr>
          <a:xfrm>
            <a:off x="173759" y="5220086"/>
            <a:ext cx="11602603"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0492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560619" y="569711"/>
            <a:ext cx="29510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PEPPOL?   </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21" name="Rechte verbindingslijn 20">
            <a:extLst>
              <a:ext uri="{FF2B5EF4-FFF2-40B4-BE49-F238E27FC236}">
                <a16:creationId xmlns:a16="http://schemas.microsoft.com/office/drawing/2014/main" id="{0A2BDB1A-8000-89E4-2E60-1326EDDBB24A}"/>
              </a:ext>
            </a:extLst>
          </p:cNvPr>
          <p:cNvCxnSpPr/>
          <p:nvPr/>
        </p:nvCxnSpPr>
        <p:spPr>
          <a:xfrm>
            <a:off x="3380518" y="969821"/>
            <a:ext cx="47069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A033E48-C0F0-B424-8B51-525AF0C6C10B}"/>
              </a:ext>
            </a:extLst>
          </p:cNvPr>
          <p:cNvSpPr txBox="1"/>
          <p:nvPr/>
        </p:nvSpPr>
        <p:spPr>
          <a:xfrm>
            <a:off x="173759" y="5220086"/>
            <a:ext cx="11602603"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Tekstvak 3">
            <a:extLst>
              <a:ext uri="{FF2B5EF4-FFF2-40B4-BE49-F238E27FC236}">
                <a16:creationId xmlns:a16="http://schemas.microsoft.com/office/drawing/2014/main" id="{3651C3B9-ED52-F603-5074-2BEA63F14A2D}"/>
              </a:ext>
            </a:extLst>
          </p:cNvPr>
          <p:cNvSpPr txBox="1"/>
          <p:nvPr/>
        </p:nvSpPr>
        <p:spPr>
          <a:xfrm>
            <a:off x="3560619" y="1286751"/>
            <a:ext cx="3171061" cy="17543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Waarom PEPPOL?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2"/>
              </a:rPr>
              <a:t>VIERHOEKSTENENMODEL</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hlinkClick r:id="rId3"/>
              </a:rPr>
              <a:t>Access punten</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Registratie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hlinkClick r:id="rId4"/>
              </a:rPr>
              <a:t>directory</a:t>
            </a: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119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554437F-E896-B53E-37E1-34928B7A4A44}"/>
              </a:ext>
            </a:extLst>
          </p:cNvPr>
          <p:cNvSpPr txBox="1"/>
          <p:nvPr/>
        </p:nvSpPr>
        <p:spPr>
          <a:xfrm>
            <a:off x="3212473" y="403923"/>
            <a:ext cx="336664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KMO – Belgische markt – eenvoudig stromen</a:t>
            </a:r>
          </a:p>
        </p:txBody>
      </p:sp>
      <p:cxnSp>
        <p:nvCxnSpPr>
          <p:cNvPr id="8" name="Rechte verbindingslijn 7">
            <a:extLst>
              <a:ext uri="{FF2B5EF4-FFF2-40B4-BE49-F238E27FC236}">
                <a16:creationId xmlns:a16="http://schemas.microsoft.com/office/drawing/2014/main" id="{34440830-933E-C65C-0C9C-40C673AD5EC7}"/>
              </a:ext>
            </a:extLst>
          </p:cNvPr>
          <p:cNvCxnSpPr/>
          <p:nvPr/>
        </p:nvCxnSpPr>
        <p:spPr>
          <a:xfrm>
            <a:off x="173759" y="5112334"/>
            <a:ext cx="116164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E7E4C99C-FB15-E2D0-A648-04DD85FA352F}"/>
              </a:ext>
            </a:extLst>
          </p:cNvPr>
          <p:cNvSpPr/>
          <p:nvPr/>
        </p:nvSpPr>
        <p:spPr>
          <a:xfrm>
            <a:off x="7647708" y="4668981"/>
            <a:ext cx="4031673" cy="1758949"/>
          </a:xfrm>
          <a:prstGeom prst="rect">
            <a:avLst/>
          </a:prstGeom>
          <a:no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3" name="Rechte verbindingslijn 2">
            <a:extLst>
              <a:ext uri="{FF2B5EF4-FFF2-40B4-BE49-F238E27FC236}">
                <a16:creationId xmlns:a16="http://schemas.microsoft.com/office/drawing/2014/main" id="{AF34C3D9-9CA2-154F-055D-5A1F0AC577D4}"/>
              </a:ext>
            </a:extLst>
          </p:cNvPr>
          <p:cNvCxnSpPr>
            <a:cxnSpLocks/>
          </p:cNvCxnSpPr>
          <p:nvPr/>
        </p:nvCxnSpPr>
        <p:spPr>
          <a:xfrm>
            <a:off x="284600" y="1122218"/>
            <a:ext cx="259714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3D4D9B6-CD41-089D-AE6A-7086670B6B37}"/>
              </a:ext>
            </a:extLst>
          </p:cNvPr>
          <p:cNvCxnSpPr/>
          <p:nvPr/>
        </p:nvCxnSpPr>
        <p:spPr>
          <a:xfrm>
            <a:off x="3006437" y="569710"/>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BDD3368-094E-4D14-7B04-0D352F78D227}"/>
              </a:ext>
            </a:extLst>
          </p:cNvPr>
          <p:cNvSpPr txBox="1"/>
          <p:nvPr/>
        </p:nvSpPr>
        <p:spPr>
          <a:xfrm>
            <a:off x="96982" y="393514"/>
            <a:ext cx="2784764"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Eenmanszaak </a:t>
            </a:r>
            <a:b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b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micro-onderneming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Geen boekhoudpakket</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Geen facturatiepakket</a:t>
            </a:r>
            <a:b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Externe boekhouder.</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Factuurvolume: laag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1"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1"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B2C</a:t>
            </a: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/B2B/B2G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14" name="Tekstvak 13">
            <a:extLst>
              <a:ext uri="{FF2B5EF4-FFF2-40B4-BE49-F238E27FC236}">
                <a16:creationId xmlns:a16="http://schemas.microsoft.com/office/drawing/2014/main" id="{7B733B65-FC1A-6E8E-E4FE-2E9E3DEB5FE5}"/>
              </a:ext>
            </a:extLst>
          </p:cNvPr>
          <p:cNvSpPr txBox="1"/>
          <p:nvPr/>
        </p:nvSpPr>
        <p:spPr>
          <a:xfrm>
            <a:off x="6613755" y="584731"/>
            <a:ext cx="29510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Internationaal bedrijf</a:t>
            </a:r>
          </a:p>
        </p:txBody>
      </p:sp>
      <p:cxnSp>
        <p:nvCxnSpPr>
          <p:cNvPr id="19" name="Rechte verbindingslijn 18">
            <a:extLst>
              <a:ext uri="{FF2B5EF4-FFF2-40B4-BE49-F238E27FC236}">
                <a16:creationId xmlns:a16="http://schemas.microsoft.com/office/drawing/2014/main" id="{69278F21-4A24-6E77-4178-00B51C1ABAC8}"/>
              </a:ext>
            </a:extLst>
          </p:cNvPr>
          <p:cNvCxnSpPr/>
          <p:nvPr/>
        </p:nvCxnSpPr>
        <p:spPr>
          <a:xfrm>
            <a:off x="6579122" y="568423"/>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A2BDB1A-8000-89E4-2E60-1326EDDBB24A}"/>
              </a:ext>
            </a:extLst>
          </p:cNvPr>
          <p:cNvCxnSpPr>
            <a:cxnSpLocks/>
          </p:cNvCxnSpPr>
          <p:nvPr/>
        </p:nvCxnSpPr>
        <p:spPr>
          <a:xfrm>
            <a:off x="3103428" y="1125200"/>
            <a:ext cx="32835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6566B7F-A6E7-607C-EFED-241BF749D51B}"/>
              </a:ext>
            </a:extLst>
          </p:cNvPr>
          <p:cNvCxnSpPr>
            <a:cxnSpLocks/>
          </p:cNvCxnSpPr>
          <p:nvPr/>
        </p:nvCxnSpPr>
        <p:spPr>
          <a:xfrm>
            <a:off x="6695316" y="1122218"/>
            <a:ext cx="26842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94CFE5F9-A183-C272-AE93-04AE5336DF22}"/>
              </a:ext>
            </a:extLst>
          </p:cNvPr>
          <p:cNvCxnSpPr/>
          <p:nvPr/>
        </p:nvCxnSpPr>
        <p:spPr>
          <a:xfrm>
            <a:off x="9488577" y="584731"/>
            <a:ext cx="0" cy="42793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C57769D8-E62F-F4A2-8545-840B48D4A335}"/>
              </a:ext>
            </a:extLst>
          </p:cNvPr>
          <p:cNvSpPr txBox="1"/>
          <p:nvPr/>
        </p:nvSpPr>
        <p:spPr>
          <a:xfrm>
            <a:off x="9488577" y="393514"/>
            <a:ext cx="27847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bedrijf - complexe processen</a:t>
            </a:r>
          </a:p>
        </p:txBody>
      </p:sp>
      <p:cxnSp>
        <p:nvCxnSpPr>
          <p:cNvPr id="26" name="Rechte verbindingslijn 25">
            <a:extLst>
              <a:ext uri="{FF2B5EF4-FFF2-40B4-BE49-F238E27FC236}">
                <a16:creationId xmlns:a16="http://schemas.microsoft.com/office/drawing/2014/main" id="{3A8CF263-A679-CD0E-8F2C-653E3AD2168E}"/>
              </a:ext>
            </a:extLst>
          </p:cNvPr>
          <p:cNvCxnSpPr>
            <a:cxnSpLocks/>
          </p:cNvCxnSpPr>
          <p:nvPr/>
        </p:nvCxnSpPr>
        <p:spPr>
          <a:xfrm>
            <a:off x="9663544" y="1122218"/>
            <a:ext cx="23899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C5A6AA3A-091B-936D-C8D3-F67609078874}"/>
              </a:ext>
            </a:extLst>
          </p:cNvPr>
          <p:cNvSpPr txBox="1"/>
          <p:nvPr/>
        </p:nvSpPr>
        <p:spPr>
          <a:xfrm>
            <a:off x="3332014" y="1246807"/>
            <a:ext cx="2916378"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Boekhoud- en/of  facturatiepakket/</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(externe) boekhouder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Factuurvolume: gemiddeld/hoog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B2B/B2G/B2C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Tekstvak 3">
            <a:extLst>
              <a:ext uri="{FF2B5EF4-FFF2-40B4-BE49-F238E27FC236}">
                <a16:creationId xmlns:a16="http://schemas.microsoft.com/office/drawing/2014/main" id="{ED38BA7A-0F6E-1102-CCE7-0AEEA65B46E6}"/>
              </a:ext>
            </a:extLst>
          </p:cNvPr>
          <p:cNvSpPr txBox="1"/>
          <p:nvPr/>
        </p:nvSpPr>
        <p:spPr>
          <a:xfrm>
            <a:off x="6805937" y="1266817"/>
            <a:ext cx="2455610"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ERP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Financiële dienst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Meer complexe factuurstromen</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B2B/B2G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7" name="Tekstvak 6">
            <a:extLst>
              <a:ext uri="{FF2B5EF4-FFF2-40B4-BE49-F238E27FC236}">
                <a16:creationId xmlns:a16="http://schemas.microsoft.com/office/drawing/2014/main" id="{B5E1E587-124C-FF19-87AA-7E3971FED2CA}"/>
              </a:ext>
            </a:extLst>
          </p:cNvPr>
          <p:cNvSpPr txBox="1"/>
          <p:nvPr/>
        </p:nvSpPr>
        <p:spPr>
          <a:xfrm>
            <a:off x="9620193" y="1273315"/>
            <a:ext cx="2498961"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ERP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Financiële dienst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Meerdere processen in scope/</a:t>
            </a:r>
            <a:b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Sectorspecifieke</a:t>
            </a:r>
            <a:b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vereisten </a:t>
            </a: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b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B2B/B2G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9" name="Ovaal 8">
            <a:extLst>
              <a:ext uri="{FF2B5EF4-FFF2-40B4-BE49-F238E27FC236}">
                <a16:creationId xmlns:a16="http://schemas.microsoft.com/office/drawing/2014/main" id="{A80BEB64-9462-D77D-B8F1-5A59883D1AA2}"/>
              </a:ext>
            </a:extLst>
          </p:cNvPr>
          <p:cNvSpPr/>
          <p:nvPr/>
        </p:nvSpPr>
        <p:spPr>
          <a:xfrm>
            <a:off x="983677" y="4239592"/>
            <a:ext cx="623444" cy="584020"/>
          </a:xfrm>
          <a:prstGeom prst="ellipse">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
        <p:nvSpPr>
          <p:cNvPr id="10" name="Ovaal 9">
            <a:extLst>
              <a:ext uri="{FF2B5EF4-FFF2-40B4-BE49-F238E27FC236}">
                <a16:creationId xmlns:a16="http://schemas.microsoft.com/office/drawing/2014/main" id="{A32FB58E-ECC6-DA0C-E944-1B687AC82161}"/>
              </a:ext>
            </a:extLst>
          </p:cNvPr>
          <p:cNvSpPr/>
          <p:nvPr/>
        </p:nvSpPr>
        <p:spPr>
          <a:xfrm>
            <a:off x="4405754" y="4280092"/>
            <a:ext cx="623444" cy="584020"/>
          </a:xfrm>
          <a:prstGeom prst="ellipse">
            <a:avLst/>
          </a:prstGeom>
          <a:solidFill>
            <a:srgbClr val="FF0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
        <p:nvSpPr>
          <p:cNvPr id="13" name="Ovaal 12">
            <a:extLst>
              <a:ext uri="{FF2B5EF4-FFF2-40B4-BE49-F238E27FC236}">
                <a16:creationId xmlns:a16="http://schemas.microsoft.com/office/drawing/2014/main" id="{6A2E10EF-6314-7119-24E1-B925A9808B87}"/>
              </a:ext>
            </a:extLst>
          </p:cNvPr>
          <p:cNvSpPr/>
          <p:nvPr/>
        </p:nvSpPr>
        <p:spPr>
          <a:xfrm>
            <a:off x="7675418" y="4239593"/>
            <a:ext cx="623444" cy="584020"/>
          </a:xfrm>
          <a:prstGeom prst="ellipse">
            <a:avLst/>
          </a:prstGeom>
          <a:solidFill>
            <a:srgbClr val="00B05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
        <p:nvSpPr>
          <p:cNvPr id="16" name="Ovaal 15">
            <a:extLst>
              <a:ext uri="{FF2B5EF4-FFF2-40B4-BE49-F238E27FC236}">
                <a16:creationId xmlns:a16="http://schemas.microsoft.com/office/drawing/2014/main" id="{712DC582-0F0D-6E14-DDA2-64A5833335FA}"/>
              </a:ext>
            </a:extLst>
          </p:cNvPr>
          <p:cNvSpPr/>
          <p:nvPr/>
        </p:nvSpPr>
        <p:spPr>
          <a:xfrm>
            <a:off x="10265319" y="4242910"/>
            <a:ext cx="623444" cy="584020"/>
          </a:xfrm>
          <a:prstGeom prst="ellipse">
            <a:avLst/>
          </a:prstGeom>
          <a:solidFill>
            <a:srgbClr val="FFC00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
        <p:nvSpPr>
          <p:cNvPr id="17" name="Tekstvak 16">
            <a:extLst>
              <a:ext uri="{FF2B5EF4-FFF2-40B4-BE49-F238E27FC236}">
                <a16:creationId xmlns:a16="http://schemas.microsoft.com/office/drawing/2014/main" id="{80031AC9-C408-1140-F050-E9D5AA3CCD2A}"/>
              </a:ext>
            </a:extLst>
          </p:cNvPr>
          <p:cNvSpPr txBox="1"/>
          <p:nvPr/>
        </p:nvSpPr>
        <p:spPr>
          <a:xfrm>
            <a:off x="173760" y="5220086"/>
            <a:ext cx="11616458" cy="1015663"/>
          </a:xfrm>
          <a:prstGeom prst="rect">
            <a:avLst/>
          </a:prstGeom>
          <a:noFill/>
          <a:ln>
            <a:solidFill>
              <a:srgbClr val="00330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JOHAN VAN STEELANDT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Voormalig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invoicing</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en e-</a:t>
            </a:r>
            <a:r>
              <a:rPr kumimoji="0" lang="nl-BE" sz="1200" b="0" i="0" u="none" strike="noStrike" kern="1200" cap="none" spc="0" normalizeH="0" baseline="0" noProof="0" dirty="0" err="1">
                <a:ln>
                  <a:noFill/>
                </a:ln>
                <a:solidFill>
                  <a:srgbClr val="003300"/>
                </a:solidFill>
                <a:effectLst/>
                <a:uLnTx/>
                <a:uFillTx/>
                <a:latin typeface="Verdana" panose="020B0604030504040204" pitchFamily="34" charset="0"/>
                <a:ea typeface="Verdana" panose="020B0604030504040204" pitchFamily="34" charset="0"/>
                <a:cs typeface="+mn-cs"/>
              </a:rPr>
              <a:t>procurementmanager</a:t>
            </a: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 </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Vlaamse overheid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onafhankelijk consultant</a:t>
            </a:r>
            <a:b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br>
            <a:r>
              <a:rPr kumimoji="0" lang="nl-BE" sz="12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cs typeface="+mn-cs"/>
              </a:rPr>
              <a:t>www.johanvansteelandt-consulting.be</a:t>
            </a:r>
            <a:endParaRPr kumimoji="0" lang="nl-B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11252600"/>
      </p:ext>
    </p:extLst>
  </p:cSld>
  <p:clrMapOvr>
    <a:masterClrMapping/>
  </p:clrMapOvr>
</p:sld>
</file>

<file path=ppt/theme/theme1.xml><?xml version="1.0" encoding="utf-8"?>
<a:theme xmlns:a="http://schemas.openxmlformats.org/drawingml/2006/main" name="Kantoorthema">
  <a:themeElements>
    <a:clrScheme name="Unizo">
      <a:dk1>
        <a:sysClr val="windowText" lastClr="000000"/>
      </a:dk1>
      <a:lt1>
        <a:srgbClr val="E02C2C"/>
      </a:lt1>
      <a:dk2>
        <a:srgbClr val="BEDCF0"/>
      </a:dk2>
      <a:lt2>
        <a:srgbClr val="FFFFFF"/>
      </a:lt2>
      <a:accent1>
        <a:srgbClr val="BEDCF0"/>
      </a:accent1>
      <a:accent2>
        <a:srgbClr val="B4DCD2"/>
      </a:accent2>
      <a:accent3>
        <a:srgbClr val="E02C2C"/>
      </a:accent3>
      <a:accent4>
        <a:srgbClr val="FFC8C8"/>
      </a:accent4>
      <a:accent5>
        <a:srgbClr val="FFDCBE"/>
      </a:accent5>
      <a:accent6>
        <a:srgbClr val="D2C8E6"/>
      </a:accent6>
      <a:hlink>
        <a:srgbClr val="E02C2C"/>
      </a:hlink>
      <a:folHlink>
        <a:srgbClr val="BEDCF0"/>
      </a:folHlink>
    </a:clrScheme>
    <a:fontScheme name="fiberklaar">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zo.potx" id="{B74819B8-E17D-4D3B-AA50-49A8DCE319C6}" vid="{9ED420D9-F898-409B-A936-7198A5B4928F}"/>
    </a:ext>
  </a:extLst>
</a:theme>
</file>

<file path=ppt/theme/theme2.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esentatie" ma:contentTypeID="0x0101002770264A81830348AB960268BA5E6B3C01009EB8DB294D828B469E45106A9C0090C8" ma:contentTypeVersion="10" ma:contentTypeDescription="Create a new document." ma:contentTypeScope="" ma:versionID="82b0e5d5d77615cc08641737e7e57f40">
  <xsd:schema xmlns:xsd="http://www.w3.org/2001/XMLSchema" xmlns:xs="http://www.w3.org/2001/XMLSchema" xmlns:p="http://schemas.microsoft.com/office/2006/metadata/properties" xmlns:ns1="http://schemas.microsoft.com/sharepoint/v3" xmlns:ns2="e899929b-2a52-4b1e-bd5b-05c752ec48fc" xmlns:ns3="17d96eee-ad2d-473c-adfd-5631cf23a1e9" targetNamespace="http://schemas.microsoft.com/office/2006/metadata/properties" ma:root="true" ma:fieldsID="1a8e12da77b5c317b20e9744c8c81ae3" ns1:_="" ns2:_="" ns3:_="">
    <xsd:import namespace="http://schemas.microsoft.com/sharepoint/v3"/>
    <xsd:import namespace="e899929b-2a52-4b1e-bd5b-05c752ec48fc"/>
    <xsd:import namespace="17d96eee-ad2d-473c-adfd-5631cf23a1e9"/>
    <xsd:element name="properties">
      <xsd:complexType>
        <xsd:sequence>
          <xsd:element name="documentManagement">
            <xsd:complexType>
              <xsd:all>
                <xsd:element ref="ns2:Agenda_x0020_Punt" minOccurs="0"/>
                <xsd:element ref="ns2:Vergaderdatum" minOccurs="0"/>
                <xsd:element ref="ns3:Agendapuntnummer" minOccurs="0"/>
                <xsd:element ref="ns3:TaxCatchAll" minOccurs="0"/>
                <xsd:element ref="ns3:TaxCatchAllLabel" minOccurs="0"/>
                <xsd:element ref="ns3:g65b3e68890343dda24b500112d3b5af" minOccurs="0"/>
                <xsd:element ref="ns3:h64f481389244bcfa296557211feec14" minOccurs="0"/>
                <xsd:element ref="ns3:TaxKeywordTaxHTField" minOccurs="0"/>
                <xsd:element ref="ns3:c3411c0f2c9f41f4a5e523f4f49703ad" minOccurs="0"/>
                <xsd:element ref="ns3:Remark" minOccurs="0"/>
                <xsd:element ref="ns1:Audience" minOccurs="0"/>
                <xsd:element ref="ns3:Auteurs" minOccurs="0"/>
                <xsd:element ref="ns3:fd8fb921683d4a0ca2a78db461aa1fe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2" nillable="true" ma:displayName="Doelgroepen" ma:description="Doelgroep is een sitekolom die door de publicatiefunctie gemaakt wordt. Het wordt gebruikt om een doelgroep te specifieren voor dewelke de pagina bedoeld is." ma:hidden="true" ma:internalName="Audienc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99929b-2a52-4b1e-bd5b-05c752ec48fc" elementFormDefault="qualified">
    <xsd:import namespace="http://schemas.microsoft.com/office/2006/documentManagement/types"/>
    <xsd:import namespace="http://schemas.microsoft.com/office/infopath/2007/PartnerControls"/>
    <xsd:element name="Agenda_x0020_Punt" ma:index="1" nillable="true" ma:displayName="Agenda Punt" ma:internalName="Agenda_x0020_Punt" ma:readOnly="false" ma:percentage="FALSE">
      <xsd:simpleType>
        <xsd:restriction base="dms:Number"/>
      </xsd:simpleType>
    </xsd:element>
    <xsd:element name="Vergaderdatum" ma:index="2" nillable="true" ma:displayName="Vergaderdatum" ma:format="DateOnly" ma:internalName="Vergaderdatum"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d96eee-ad2d-473c-adfd-5631cf23a1e9" elementFormDefault="qualified">
    <xsd:import namespace="http://schemas.microsoft.com/office/2006/documentManagement/types"/>
    <xsd:import namespace="http://schemas.microsoft.com/office/infopath/2007/PartnerControls"/>
    <xsd:element name="Agendapuntnummer" ma:index="8" nillable="true" ma:displayName="Agendapuntnummer" ma:internalName="Agendapuntnummer" ma:readOnly="false" ma:percentage="FALSE">
      <xsd:simpleType>
        <xsd:restriction base="dms:Number"/>
      </xsd:simpleType>
    </xsd:element>
    <xsd:element name="TaxCatchAll" ma:index="9" nillable="true" ma:displayName="Taxonomy Catch All Column" ma:description="" ma:hidden="true" ma:list="{bc758049-04a3-40a9-99f3-90bc6e2d42a7}" ma:internalName="TaxCatchAll" ma:readOnly="false" ma:showField="CatchAllData" ma:web="17d96eee-ad2d-473c-adfd-5631cf23a1e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c758049-04a3-40a9-99f3-90bc6e2d42a7}" ma:internalName="TaxCatchAllLabel" ma:readOnly="true" ma:showField="CatchAllDataLabel" ma:web="17d96eee-ad2d-473c-adfd-5631cf23a1e9">
      <xsd:complexType>
        <xsd:complexContent>
          <xsd:extension base="dms:MultiChoiceLookup">
            <xsd:sequence>
              <xsd:element name="Value" type="dms:Lookup" maxOccurs="unbounded" minOccurs="0" nillable="true"/>
            </xsd:sequence>
          </xsd:extension>
        </xsd:complexContent>
      </xsd:complexType>
    </xsd:element>
    <xsd:element name="g65b3e68890343dda24b500112d3b5af" ma:index="12" nillable="true" ma:taxonomy="true" ma:internalName="g65b3e68890343dda24b500112d3b5af" ma:taxonomyFieldName="Diensten" ma:displayName="Diensten" ma:readOnly="false" ma:fieldId="{065b3e68-8903-43dd-a24b-500112d3b5af}" ma:taxonomyMulti="true" ma:sspId="09da0827-84c9-485e-872c-7c94bf580ff7" ma:termSetId="a8e57c4e-c50a-46ed-9994-87d732355eb4" ma:anchorId="00000000-0000-0000-0000-000000000000" ma:open="false" ma:isKeyword="false">
      <xsd:complexType>
        <xsd:sequence>
          <xsd:element ref="pc:Terms" minOccurs="0" maxOccurs="1"/>
        </xsd:sequence>
      </xsd:complexType>
    </xsd:element>
    <xsd:element name="h64f481389244bcfa296557211feec14" ma:index="14" nillable="true" ma:taxonomy="true" ma:internalName="h64f481389244bcfa296557211feec14" ma:taxonomyFieldName="Doelgroep" ma:displayName="Doelgroep" ma:readOnly="false" ma:fieldId="{164f4813-8924-4bcf-a296-557211feec14}" ma:taxonomyMulti="true" ma:sspId="09da0827-84c9-485e-872c-7c94bf580ff7" ma:termSetId="a9a917eb-1fc2-4bf5-8490-94cc14b3522b"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Ondernemingstrefwoorden" ma:readOnly="false" ma:fieldId="{23f27201-bee3-471e-b2e7-b64fd8b7ca38}" ma:taxonomyMulti="true" ma:sspId="09da0827-84c9-485e-872c-7c94bf580ff7" ma:termSetId="00000000-0000-0000-0000-000000000000" ma:anchorId="00000000-0000-0000-0000-000000000000" ma:open="true" ma:isKeyword="true">
      <xsd:complexType>
        <xsd:sequence>
          <xsd:element ref="pc:Terms" minOccurs="0" maxOccurs="1"/>
        </xsd:sequence>
      </xsd:complexType>
    </xsd:element>
    <xsd:element name="c3411c0f2c9f41f4a5e523f4f49703ad" ma:index="19" nillable="true" ma:taxonomy="true" ma:internalName="c3411c0f2c9f41f4a5e523f4f49703ad" ma:taxonomyFieldName="Segmenten" ma:displayName="Segmenten" ma:readOnly="false" ma:fieldId="{c3411c0f-2c9f-41f4-a5e5-23f4f49703ad}" ma:taxonomyMulti="true" ma:sspId="09da0827-84c9-485e-872c-7c94bf580ff7" ma:termSetId="f5302a10-a772-4dbf-a6cc-98f3ecf3f3d0" ma:anchorId="00000000-0000-0000-0000-000000000000" ma:open="false" ma:isKeyword="false">
      <xsd:complexType>
        <xsd:sequence>
          <xsd:element ref="pc:Terms" minOccurs="0" maxOccurs="1"/>
        </xsd:sequence>
      </xsd:complexType>
    </xsd:element>
    <xsd:element name="Remark" ma:index="21" nillable="true" ma:displayName="Remark" ma:hidden="true" ma:internalName="Remark" ma:readOnly="false">
      <xsd:simpleType>
        <xsd:restriction base="dms:Note"/>
      </xsd:simpleType>
    </xsd:element>
    <xsd:element name="Auteurs" ma:index="23" nillable="true" ma:displayName="Auteurs" ma:hidden="true" ma:list="UserInfo" ma:SharePointGroup="0" ma:internalName="Auteu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d8fb921683d4a0ca2a78db461aa1fe4" ma:index="24" nillable="true" ma:taxonomy="true" ma:internalName="fd8fb921683d4a0ca2a78db461aa1fe4" ma:taxonomyFieldName="Themas" ma:displayName="Themas" ma:readOnly="false" ma:fieldId="{fd8fb921-683d-4a0c-a2a7-8db461aa1fe4}" ma:taxonomyMulti="true" ma:sspId="09da0827-84c9-485e-872c-7c94bf580ff7" ma:termSetId="626f1954-744e-4280-be82-b7f5fb25d3c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Agenda_x0020_Punt xmlns="e899929b-2a52-4b1e-bd5b-05c752ec48fc" xsi:nil="true"/>
    <Vergaderdatum xmlns="e899929b-2a52-4b1e-bd5b-05c752ec48fc">2023-01-09T23:00:00+00:00</Vergaderdatum>
    <h64f481389244bcfa296557211feec14 xmlns="17d96eee-ad2d-473c-adfd-5631cf23a1e9">
      <Terms xmlns="http://schemas.microsoft.com/office/infopath/2007/PartnerControls"/>
    </h64f481389244bcfa296557211feec14>
    <g65b3e68890343dda24b500112d3b5af xmlns="17d96eee-ad2d-473c-adfd-5631cf23a1e9">
      <Terms xmlns="http://schemas.microsoft.com/office/infopath/2007/PartnerControls"/>
    </g65b3e68890343dda24b500112d3b5af>
    <Agendapuntnummer xmlns="17d96eee-ad2d-473c-adfd-5631cf23a1e9" xsi:nil="true"/>
    <TaxCatchAll xmlns="17d96eee-ad2d-473c-adfd-5631cf23a1e9" xsi:nil="true"/>
    <TaxKeywordTaxHTField xmlns="17d96eee-ad2d-473c-adfd-5631cf23a1e9">
      <Terms xmlns="http://schemas.microsoft.com/office/infopath/2007/PartnerControls"/>
    </TaxKeywordTaxHTField>
    <c3411c0f2c9f41f4a5e523f4f49703ad xmlns="17d96eee-ad2d-473c-adfd-5631cf23a1e9">
      <Terms xmlns="http://schemas.microsoft.com/office/infopath/2007/PartnerControls"/>
    </c3411c0f2c9f41f4a5e523f4f49703ad>
    <fd8fb921683d4a0ca2a78db461aa1fe4 xmlns="17d96eee-ad2d-473c-adfd-5631cf23a1e9">
      <Terms xmlns="http://schemas.microsoft.com/office/infopath/2007/PartnerControls"/>
    </fd8fb921683d4a0ca2a78db461aa1fe4>
    <Auteurs xmlns="17d96eee-ad2d-473c-adfd-5631cf23a1e9">
      <UserInfo>
        <DisplayName/>
        <AccountId xsi:nil="true"/>
        <AccountType/>
      </UserInfo>
    </Auteurs>
    <Audience xmlns="http://schemas.microsoft.com/sharepoint/v3" xsi:nil="true"/>
    <Remark xmlns="17d96eee-ad2d-473c-adfd-5631cf23a1e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86A8F-4E6A-4943-B80C-7720B5557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99929b-2a52-4b1e-bd5b-05c752ec48fc"/>
    <ds:schemaRef ds:uri="17d96eee-ad2d-473c-adfd-5631cf23a1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0C6D7-16BA-473B-AD32-5327925AC43C}">
  <ds:schemaRefs>
    <ds:schemaRef ds:uri="http://schemas.microsoft.com/office/2006/metadata/customXsn"/>
  </ds:schemaRefs>
</ds:datastoreItem>
</file>

<file path=customXml/itemProps3.xml><?xml version="1.0" encoding="utf-8"?>
<ds:datastoreItem xmlns:ds="http://schemas.openxmlformats.org/officeDocument/2006/customXml" ds:itemID="{56F0E9CC-1BFC-4F7E-994A-C73445F92927}">
  <ds:schemaRefs>
    <ds:schemaRef ds:uri="http://purl.org/dc/elements/1.1/"/>
    <ds:schemaRef ds:uri="http://schemas.microsoft.com/office/2006/metadata/properties"/>
    <ds:schemaRef ds:uri="17d96eee-ad2d-473c-adfd-5631cf23a1e9"/>
    <ds:schemaRef ds:uri="http://schemas.microsoft.com/office/2006/documentManagement/types"/>
    <ds:schemaRef ds:uri="http://purl.org/dc/terms/"/>
    <ds:schemaRef ds:uri="http://purl.org/dc/dcmitype/"/>
    <ds:schemaRef ds:uri="http://schemas.microsoft.com/office/infopath/2007/PartnerControls"/>
    <ds:schemaRef ds:uri="e899929b-2a52-4b1e-bd5b-05c752ec48fc"/>
    <ds:schemaRef ds:uri="http://schemas.openxmlformats.org/package/2006/metadata/core-propertie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44B47EA8-09C9-45B8-A481-830C8ED19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UNIZO</Template>
  <TotalTime>523</TotalTime>
  <Words>2110</Words>
  <Application>Microsoft Office PowerPoint</Application>
  <PresentationFormat>Breedbeeld</PresentationFormat>
  <Paragraphs>400</Paragraphs>
  <Slides>23</Slides>
  <Notes>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23</vt:i4>
      </vt:variant>
    </vt:vector>
  </HeadingPairs>
  <TitlesOfParts>
    <vt:vector size="33" baseType="lpstr">
      <vt:lpstr>Aptos</vt:lpstr>
      <vt:lpstr>Arial</vt:lpstr>
      <vt:lpstr>Calibri</vt:lpstr>
      <vt:lpstr>Century Gothic</vt:lpstr>
      <vt:lpstr>Flanders Art Sans</vt:lpstr>
      <vt:lpstr>Gill Sans MT</vt:lpstr>
      <vt:lpstr>Verdana</vt:lpstr>
      <vt:lpstr>Wingdings</vt:lpstr>
      <vt:lpstr>Kantoorthema</vt:lpstr>
      <vt:lpstr>Pakket</vt:lpstr>
      <vt:lpstr>Workshop  E-Facturatie  </vt:lpstr>
      <vt:lpstr>Programma</vt:lpstr>
      <vt:lpstr>Juridische contekst en toepassingsgebied van de verplichte E-facturatie – Julie  Leroy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Aanbod UNIZO – Individuele begeleidingen (tot 1/7/2024)</vt:lpstr>
      <vt:lpstr>Aanbod UNIZO – Individuele begeleidingen (vanaf 1/7/2024 tot 2028)</vt:lpstr>
      <vt:lpstr>Aanbod UNIZO - Begeleiding Digitalisering </vt:lpstr>
      <vt:lpstr>Aanbod UNIZO</vt:lpstr>
      <vt:lpstr>Tijd voor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Kathleen Vertongen</dc:creator>
  <cp:keywords/>
  <cp:lastModifiedBy>Anton van UNIZO-Brussel</cp:lastModifiedBy>
  <cp:revision>12</cp:revision>
  <cp:lastPrinted>2024-06-18T08:30:16Z</cp:lastPrinted>
  <dcterms:created xsi:type="dcterms:W3CDTF">2022-11-15T09:13:06Z</dcterms:created>
  <dcterms:modified xsi:type="dcterms:W3CDTF">2024-06-18T10:50:25Z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0x0101002770264A81830348AB960268BA5E6B3C01009EB8DB294D828B469E45106A9C0090C8</vt:lpwstr>
  </property>
  <property fmtid="{D5CDD505-2E9C-101B-9397-08002B2CF9AE}" pid="3" name="TaxKeyword">
    <vt:lpwstr/>
  </property>
  <property fmtid="{D5CDD505-2E9C-101B-9397-08002B2CF9AE}" pid="4" name="Themas">
    <vt:lpwstr/>
  </property>
  <property fmtid="{D5CDD505-2E9C-101B-9397-08002B2CF9AE}" pid="5" name="Doelgroep">
    <vt:lpwstr/>
  </property>
  <property fmtid="{D5CDD505-2E9C-101B-9397-08002B2CF9AE}" pid="6" name="Diensten">
    <vt:lpwstr/>
  </property>
  <property fmtid="{D5CDD505-2E9C-101B-9397-08002B2CF9AE}" pid="7" name="Segmenten">
    <vt:lpwstr/>
  </property>
</Properties>
</file>